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ooper Hewitt" panose="020B0604020202020204" charset="0"/>
      <p:regular r:id="rId20"/>
      <p:bold r:id="rId21"/>
      <p:italic r:id="rId22"/>
      <p:boldItalic r:id="rId23"/>
    </p:embeddedFont>
    <p:embeddedFont>
      <p:font typeface="Engagement" panose="020B0604020202020204" charset="0"/>
      <p:regular r:id="rId24"/>
    </p:embeddedFont>
    <p:embeddedFont>
      <p:font typeface="Brusher Cyrillic" panose="020B0604020202020204" charset="0"/>
      <p:regular r:id="rId25"/>
      <p:bold r:id="rId26"/>
      <p:italic r:id="rId27"/>
      <p:boldItalic r:id="rId28"/>
    </p:embeddedFont>
    <p:embeddedFont>
      <p:font typeface="Cooper Hewitt Heavy" panose="020B0604020202020204" charset="0"/>
      <p:regular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7" autoAdjust="0"/>
  </p:normalViewPr>
  <p:slideViewPr>
    <p:cSldViewPr>
      <p:cViewPr varScale="1">
        <p:scale>
          <a:sx n="46" d="100"/>
          <a:sy n="46" d="100"/>
        </p:scale>
        <p:origin x="3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1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1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1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224377">
            <a:off x="-6212988" y="-222022"/>
            <a:ext cx="11563398" cy="13684495"/>
          </a:xfrm>
          <a:prstGeom prst="rect">
            <a:avLst/>
          </a:prstGeom>
        </p:spPr>
      </p:pic>
      <p:pic>
        <p:nvPicPr>
          <p:cNvPr id="3" name="Picture 3"/>
          <p:cNvPicPr>
            <a:picLocks noChangeAspect="1"/>
          </p:cNvPicPr>
          <p:nvPr/>
        </p:nvPicPr>
        <p:blipFill>
          <a:blip r:embed="rId3">
            <a:alphaModFix amt="30000"/>
          </a:blip>
          <a:srcRect/>
          <a:stretch>
            <a:fillRect/>
          </a:stretch>
        </p:blipFill>
        <p:spPr>
          <a:xfrm>
            <a:off x="15506419" y="6215032"/>
            <a:ext cx="5563162" cy="7568928"/>
          </a:xfrm>
          <a:prstGeom prst="rect">
            <a:avLst/>
          </a:prstGeom>
        </p:spPr>
      </p:pic>
      <p:pic>
        <p:nvPicPr>
          <p:cNvPr id="4" name="Picture 4"/>
          <p:cNvPicPr>
            <a:picLocks noChangeAspect="1"/>
          </p:cNvPicPr>
          <p:nvPr/>
        </p:nvPicPr>
        <p:blipFill>
          <a:blip r:embed="rId4"/>
          <a:srcRect/>
          <a:stretch>
            <a:fillRect/>
          </a:stretch>
        </p:blipFill>
        <p:spPr>
          <a:xfrm rot="947467">
            <a:off x="16909925" y="1826286"/>
            <a:ext cx="882940" cy="1154169"/>
          </a:xfrm>
          <a:prstGeom prst="rect">
            <a:avLst/>
          </a:prstGeom>
        </p:spPr>
      </p:pic>
      <p:sp>
        <p:nvSpPr>
          <p:cNvPr id="5" name="TextBox 5"/>
          <p:cNvSpPr txBox="1"/>
          <p:nvPr/>
        </p:nvSpPr>
        <p:spPr>
          <a:xfrm>
            <a:off x="4357444" y="656800"/>
            <a:ext cx="9573111" cy="610450"/>
          </a:xfrm>
          <a:prstGeom prst="rect">
            <a:avLst/>
          </a:prstGeom>
        </p:spPr>
        <p:txBody>
          <a:bodyPr lIns="0" tIns="0" rIns="0" bIns="0" rtlCol="0" anchor="t">
            <a:spAutoFit/>
          </a:bodyPr>
          <a:lstStyle/>
          <a:p>
            <a:pPr algn="ctr">
              <a:lnSpc>
                <a:spcPts val="4118"/>
              </a:lnSpc>
            </a:pPr>
            <a:r>
              <a:rPr lang="en-US" sz="3168" b="1" i="0" spc="361">
                <a:solidFill>
                  <a:srgbClr val="FACAC2"/>
                </a:solidFill>
                <a:latin typeface="Cooper Hewitt"/>
              </a:rPr>
              <a:t>IS THE LUV - SIB A GROUP 15</a:t>
            </a:r>
          </a:p>
        </p:txBody>
      </p:sp>
      <p:sp>
        <p:nvSpPr>
          <p:cNvPr id="6" name="TextBox 6"/>
          <p:cNvSpPr txBox="1"/>
          <p:nvPr/>
        </p:nvSpPr>
        <p:spPr>
          <a:xfrm>
            <a:off x="5216403" y="3686977"/>
            <a:ext cx="10268608" cy="2777392"/>
          </a:xfrm>
          <a:prstGeom prst="rect">
            <a:avLst/>
          </a:prstGeom>
        </p:spPr>
        <p:txBody>
          <a:bodyPr lIns="0" tIns="0" rIns="0" bIns="0" rtlCol="0" anchor="t">
            <a:spAutoFit/>
          </a:bodyPr>
          <a:lstStyle/>
          <a:p>
            <a:pPr algn="ctr">
              <a:lnSpc>
                <a:spcPts val="21283"/>
              </a:lnSpc>
            </a:pPr>
            <a:r>
              <a:rPr lang="en-US" sz="19706" b="0" i="0" spc="275">
                <a:solidFill>
                  <a:srgbClr val="CCEBF3">
                    <a:alpha val="26666"/>
                  </a:srgbClr>
                </a:solidFill>
                <a:latin typeface="Brusher Cyrillic"/>
              </a:rPr>
              <a:t>event.co</a:t>
            </a:r>
          </a:p>
        </p:txBody>
      </p:sp>
      <p:pic>
        <p:nvPicPr>
          <p:cNvPr id="7" name="Picture 7"/>
          <p:cNvPicPr>
            <a:picLocks noChangeAspect="1"/>
          </p:cNvPicPr>
          <p:nvPr/>
        </p:nvPicPr>
        <p:blipFill>
          <a:blip r:embed="rId5"/>
          <a:srcRect/>
          <a:stretch>
            <a:fillRect/>
          </a:stretch>
        </p:blipFill>
        <p:spPr>
          <a:xfrm>
            <a:off x="-431289" y="7683075"/>
            <a:ext cx="4233501" cy="3429135"/>
          </a:xfrm>
          <a:prstGeom prst="rect">
            <a:avLst/>
          </a:prstGeom>
        </p:spPr>
      </p:pic>
      <p:pic>
        <p:nvPicPr>
          <p:cNvPr id="8" name="Picture 8"/>
          <p:cNvPicPr>
            <a:picLocks noChangeAspect="1"/>
          </p:cNvPicPr>
          <p:nvPr/>
        </p:nvPicPr>
        <p:blipFill>
          <a:blip r:embed="rId6"/>
          <a:srcRect/>
          <a:stretch>
            <a:fillRect/>
          </a:stretch>
        </p:blipFill>
        <p:spPr>
          <a:xfrm>
            <a:off x="-109325" y="-345970"/>
            <a:ext cx="2007019" cy="2749341"/>
          </a:xfrm>
          <a:prstGeom prst="rect">
            <a:avLst/>
          </a:prstGeom>
        </p:spPr>
      </p:pic>
      <p:pic>
        <p:nvPicPr>
          <p:cNvPr id="9" name="Picture 9"/>
          <p:cNvPicPr>
            <a:picLocks noChangeAspect="1"/>
          </p:cNvPicPr>
          <p:nvPr/>
        </p:nvPicPr>
        <p:blipFill>
          <a:blip r:embed="rId7"/>
          <a:srcRect/>
          <a:stretch>
            <a:fillRect/>
          </a:stretch>
        </p:blipFill>
        <p:spPr>
          <a:xfrm rot="5572665">
            <a:off x="15506419" y="8085289"/>
            <a:ext cx="2007019" cy="2749341"/>
          </a:xfrm>
          <a:prstGeom prst="rect">
            <a:avLst/>
          </a:prstGeom>
        </p:spPr>
      </p:pic>
      <p:pic>
        <p:nvPicPr>
          <p:cNvPr id="10" name="Picture 10"/>
          <p:cNvPicPr>
            <a:picLocks noChangeAspect="1"/>
          </p:cNvPicPr>
          <p:nvPr/>
        </p:nvPicPr>
        <p:blipFill>
          <a:blip r:embed="rId8"/>
          <a:srcRect/>
          <a:stretch>
            <a:fillRect/>
          </a:stretch>
        </p:blipFill>
        <p:spPr>
          <a:xfrm rot="9198713">
            <a:off x="16096144" y="-1464777"/>
            <a:ext cx="2876031" cy="3403588"/>
          </a:xfrm>
          <a:prstGeom prst="rect">
            <a:avLst/>
          </a:prstGeom>
        </p:spPr>
      </p:pic>
      <p:sp>
        <p:nvSpPr>
          <p:cNvPr id="11" name="TextBox 11"/>
          <p:cNvSpPr txBox="1"/>
          <p:nvPr/>
        </p:nvSpPr>
        <p:spPr>
          <a:xfrm>
            <a:off x="4972229" y="3437640"/>
            <a:ext cx="10268608" cy="2777392"/>
          </a:xfrm>
          <a:prstGeom prst="rect">
            <a:avLst/>
          </a:prstGeom>
        </p:spPr>
        <p:txBody>
          <a:bodyPr lIns="0" tIns="0" rIns="0" bIns="0" rtlCol="0" anchor="t">
            <a:spAutoFit/>
          </a:bodyPr>
          <a:lstStyle/>
          <a:p>
            <a:pPr algn="ctr">
              <a:lnSpc>
                <a:spcPts val="21283"/>
              </a:lnSpc>
            </a:pPr>
            <a:r>
              <a:rPr lang="en-US" sz="19706" b="0" i="0" spc="275" dirty="0">
                <a:solidFill>
                  <a:srgbClr val="CCEBF3"/>
                </a:solidFill>
                <a:latin typeface="Brusher Cyrillic"/>
              </a:rPr>
              <a:t>event.co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348465">
            <a:off x="-1539460" y="-3256574"/>
            <a:ext cx="14196124" cy="16800147"/>
          </a:xfrm>
          <a:prstGeom prst="rect">
            <a:avLst/>
          </a:prstGeom>
        </p:spPr>
      </p:pic>
      <p:pic>
        <p:nvPicPr>
          <p:cNvPr id="3" name="Picture 3"/>
          <p:cNvPicPr>
            <a:picLocks noChangeAspect="1"/>
          </p:cNvPicPr>
          <p:nvPr/>
        </p:nvPicPr>
        <p:blipFill>
          <a:blip r:embed="rId3"/>
          <a:srcRect/>
          <a:stretch>
            <a:fillRect/>
          </a:stretch>
        </p:blipFill>
        <p:spPr>
          <a:xfrm rot="6005538">
            <a:off x="52571" y="-778189"/>
            <a:ext cx="2638058" cy="3613778"/>
          </a:xfrm>
          <a:prstGeom prst="rect">
            <a:avLst/>
          </a:prstGeom>
        </p:spPr>
      </p:pic>
      <p:pic>
        <p:nvPicPr>
          <p:cNvPr id="4" name="Picture 4"/>
          <p:cNvPicPr>
            <a:picLocks noChangeAspect="1"/>
          </p:cNvPicPr>
          <p:nvPr/>
        </p:nvPicPr>
        <p:blipFill>
          <a:blip r:embed="rId4">
            <a:alphaModFix amt="35000"/>
          </a:blip>
          <a:srcRect/>
          <a:stretch>
            <a:fillRect/>
          </a:stretch>
        </p:blipFill>
        <p:spPr>
          <a:xfrm rot="916561">
            <a:off x="15550805" y="6919279"/>
            <a:ext cx="4035450" cy="5490408"/>
          </a:xfrm>
          <a:prstGeom prst="rect">
            <a:avLst/>
          </a:prstGeom>
        </p:spPr>
      </p:pic>
      <p:pic>
        <p:nvPicPr>
          <p:cNvPr id="5" name="Picture 5"/>
          <p:cNvPicPr>
            <a:picLocks noChangeAspect="1"/>
          </p:cNvPicPr>
          <p:nvPr/>
        </p:nvPicPr>
        <p:blipFill>
          <a:blip r:embed="rId5"/>
          <a:srcRect/>
          <a:stretch>
            <a:fillRect/>
          </a:stretch>
        </p:blipFill>
        <p:spPr>
          <a:xfrm rot="7079904">
            <a:off x="13598343" y="8610358"/>
            <a:ext cx="991351" cy="1295883"/>
          </a:xfrm>
          <a:prstGeom prst="rect">
            <a:avLst/>
          </a:prstGeom>
        </p:spPr>
      </p:pic>
      <p:sp>
        <p:nvSpPr>
          <p:cNvPr id="6" name="TextBox 6"/>
          <p:cNvSpPr txBox="1"/>
          <p:nvPr/>
        </p:nvSpPr>
        <p:spPr>
          <a:xfrm>
            <a:off x="11003561" y="1436600"/>
            <a:ext cx="6422188" cy="14573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Fitur Book</a:t>
            </a:r>
          </a:p>
        </p:txBody>
      </p:sp>
      <p:sp>
        <p:nvSpPr>
          <p:cNvPr id="7" name="TextBox 7"/>
          <p:cNvSpPr txBox="1"/>
          <p:nvPr/>
        </p:nvSpPr>
        <p:spPr>
          <a:xfrm>
            <a:off x="10652845" y="2949944"/>
            <a:ext cx="7123621" cy="4129937"/>
          </a:xfrm>
          <a:prstGeom prst="rect">
            <a:avLst/>
          </a:prstGeom>
        </p:spPr>
        <p:txBody>
          <a:bodyPr lIns="0" tIns="0" rIns="0" bIns="0" rtlCol="0" anchor="t">
            <a:spAutoFit/>
          </a:bodyPr>
          <a:lstStyle/>
          <a:p>
            <a:pPr>
              <a:lnSpc>
                <a:spcPts val="6440"/>
              </a:lnSpc>
            </a:pPr>
            <a:r>
              <a:rPr lang="en-US" sz="4209" b="1" i="0" spc="505">
                <a:solidFill>
                  <a:srgbClr val="FACAC2"/>
                </a:solidFill>
                <a:latin typeface="Cooper Hewitt"/>
              </a:rPr>
              <a:t>Setelah memilih vendor yang diinginkan, pada laman ini </a:t>
            </a:r>
            <a:r>
              <a:rPr lang="en-US" sz="4209" b="1" i="1" spc="505">
                <a:solidFill>
                  <a:srgbClr val="FACAC2"/>
                </a:solidFill>
                <a:latin typeface="Cooper Hewitt"/>
              </a:rPr>
              <a:t>user </a:t>
            </a:r>
            <a:r>
              <a:rPr lang="en-US" sz="4209" b="1" i="0" spc="505">
                <a:solidFill>
                  <a:srgbClr val="FACAC2"/>
                </a:solidFill>
                <a:latin typeface="Cooper Hewitt"/>
              </a:rPr>
              <a:t>dapat melakukan pemesanan  </a:t>
            </a:r>
          </a:p>
        </p:txBody>
      </p:sp>
      <p:grpSp>
        <p:nvGrpSpPr>
          <p:cNvPr id="8" name="Group 8"/>
          <p:cNvGrpSpPr>
            <a:grpSpLocks noChangeAspect="1"/>
          </p:cNvGrpSpPr>
          <p:nvPr/>
        </p:nvGrpSpPr>
        <p:grpSpPr>
          <a:xfrm>
            <a:off x="3381670" y="1370670"/>
            <a:ext cx="4159154" cy="822960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326" t="3013" r="-2375" b="2915"/>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CAC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077791">
            <a:off x="7394793" y="-2851889"/>
            <a:ext cx="16985757" cy="20101488"/>
          </a:xfrm>
          <a:prstGeom prst="rect">
            <a:avLst/>
          </a:prstGeom>
        </p:spPr>
      </p:pic>
      <p:sp>
        <p:nvSpPr>
          <p:cNvPr id="3" name="TextBox 3"/>
          <p:cNvSpPr txBox="1"/>
          <p:nvPr/>
        </p:nvSpPr>
        <p:spPr>
          <a:xfrm>
            <a:off x="1028700" y="990855"/>
            <a:ext cx="10870364" cy="1295400"/>
          </a:xfrm>
          <a:prstGeom prst="rect">
            <a:avLst/>
          </a:prstGeom>
        </p:spPr>
        <p:txBody>
          <a:bodyPr lIns="0" tIns="0" rIns="0" bIns="0" rtlCol="0" anchor="t">
            <a:spAutoFit/>
          </a:bodyPr>
          <a:lstStyle/>
          <a:p>
            <a:pPr>
              <a:lnSpc>
                <a:spcPts val="8640"/>
              </a:lnSpc>
            </a:pPr>
            <a:r>
              <a:rPr lang="en-US" sz="7200" b="0" i="0" spc="21">
                <a:solidFill>
                  <a:srgbClr val="465A93"/>
                </a:solidFill>
                <a:latin typeface="Cooper Hewitt Heavy"/>
              </a:rPr>
              <a:t>Fitur Payment Method</a:t>
            </a:r>
          </a:p>
        </p:txBody>
      </p:sp>
      <p:pic>
        <p:nvPicPr>
          <p:cNvPr id="4" name="Picture 4"/>
          <p:cNvPicPr>
            <a:picLocks noChangeAspect="1"/>
          </p:cNvPicPr>
          <p:nvPr/>
        </p:nvPicPr>
        <p:blipFill>
          <a:blip r:embed="rId3"/>
          <a:srcRect/>
          <a:stretch>
            <a:fillRect/>
          </a:stretch>
        </p:blipFill>
        <p:spPr>
          <a:xfrm>
            <a:off x="-1609144" y="7198854"/>
            <a:ext cx="5275688" cy="4273307"/>
          </a:xfrm>
          <a:prstGeom prst="rect">
            <a:avLst/>
          </a:prstGeom>
        </p:spPr>
      </p:pic>
      <p:pic>
        <p:nvPicPr>
          <p:cNvPr id="5" name="Picture 5"/>
          <p:cNvPicPr>
            <a:picLocks noChangeAspect="1"/>
          </p:cNvPicPr>
          <p:nvPr/>
        </p:nvPicPr>
        <p:blipFill>
          <a:blip r:embed="rId4"/>
          <a:srcRect/>
          <a:stretch>
            <a:fillRect/>
          </a:stretch>
        </p:blipFill>
        <p:spPr>
          <a:xfrm rot="6005538">
            <a:off x="2975936" y="8050024"/>
            <a:ext cx="2638058" cy="3613778"/>
          </a:xfrm>
          <a:prstGeom prst="rect">
            <a:avLst/>
          </a:prstGeom>
        </p:spPr>
      </p:pic>
      <p:pic>
        <p:nvPicPr>
          <p:cNvPr id="6" name="Picture 6"/>
          <p:cNvPicPr>
            <a:picLocks noChangeAspect="1"/>
          </p:cNvPicPr>
          <p:nvPr/>
        </p:nvPicPr>
        <p:blipFill>
          <a:blip r:embed="rId5"/>
          <a:srcRect/>
          <a:stretch>
            <a:fillRect/>
          </a:stretch>
        </p:blipFill>
        <p:spPr>
          <a:xfrm rot="2044809">
            <a:off x="284762" y="5314055"/>
            <a:ext cx="1015664" cy="1327666"/>
          </a:xfrm>
          <a:prstGeom prst="rect">
            <a:avLst/>
          </a:prstGeom>
        </p:spPr>
      </p:pic>
      <p:grpSp>
        <p:nvGrpSpPr>
          <p:cNvPr id="7" name="Group 7"/>
          <p:cNvGrpSpPr>
            <a:grpSpLocks noChangeAspect="1"/>
          </p:cNvGrpSpPr>
          <p:nvPr/>
        </p:nvGrpSpPr>
        <p:grpSpPr>
          <a:xfrm>
            <a:off x="13198256" y="1190880"/>
            <a:ext cx="4159154" cy="8229600"/>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093" t="3013" r="-2142" b="2915"/>
              </a:stretch>
            </a:blipFill>
          </p:spPr>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7" name="TextBox 17"/>
          <p:cNvSpPr txBox="1"/>
          <p:nvPr/>
        </p:nvSpPr>
        <p:spPr>
          <a:xfrm>
            <a:off x="2284895" y="2269415"/>
            <a:ext cx="6118216" cy="4929439"/>
          </a:xfrm>
          <a:prstGeom prst="rect">
            <a:avLst/>
          </a:prstGeom>
        </p:spPr>
        <p:txBody>
          <a:bodyPr lIns="0" tIns="0" rIns="0" bIns="0" rtlCol="0" anchor="t">
            <a:spAutoFit/>
          </a:bodyPr>
          <a:lstStyle/>
          <a:p>
            <a:pPr>
              <a:lnSpc>
                <a:spcPts val="6426"/>
              </a:lnSpc>
            </a:pPr>
            <a:r>
              <a:rPr lang="en-US" sz="4200" b="1" i="0" spc="504">
                <a:solidFill>
                  <a:srgbClr val="555555"/>
                </a:solidFill>
                <a:latin typeface="Cooper Hewitt"/>
              </a:rPr>
              <a:t>Setelah melakukan pemesanan, pada laman ini </a:t>
            </a:r>
            <a:r>
              <a:rPr lang="en-US" sz="4200" b="1" i="1" spc="504">
                <a:solidFill>
                  <a:srgbClr val="555555"/>
                </a:solidFill>
                <a:latin typeface="Cooper Hewitt"/>
              </a:rPr>
              <a:t>user </a:t>
            </a:r>
            <a:r>
              <a:rPr lang="en-US" sz="4200" b="1" i="0" spc="504">
                <a:solidFill>
                  <a:srgbClr val="555555"/>
                </a:solidFill>
                <a:latin typeface="Cooper Hewitt"/>
              </a:rPr>
              <a:t>dapat memilih jenis pembayaran yang ingin dilakukan.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sp>
        <p:nvSpPr>
          <p:cNvPr id="2" name="TextBox 2"/>
          <p:cNvSpPr txBox="1"/>
          <p:nvPr/>
        </p:nvSpPr>
        <p:spPr>
          <a:xfrm>
            <a:off x="6252210" y="1340693"/>
            <a:ext cx="7004959" cy="14573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Fitur Payment</a:t>
            </a:r>
          </a:p>
        </p:txBody>
      </p:sp>
      <p:sp>
        <p:nvSpPr>
          <p:cNvPr id="3" name="TextBox 3"/>
          <p:cNvSpPr txBox="1"/>
          <p:nvPr/>
        </p:nvSpPr>
        <p:spPr>
          <a:xfrm>
            <a:off x="6252210" y="2816112"/>
            <a:ext cx="7790515" cy="4103688"/>
          </a:xfrm>
          <a:prstGeom prst="rect">
            <a:avLst/>
          </a:prstGeom>
        </p:spPr>
        <p:txBody>
          <a:bodyPr lIns="0" tIns="0" rIns="0" bIns="0" rtlCol="0" anchor="t">
            <a:spAutoFit/>
          </a:bodyPr>
          <a:lstStyle/>
          <a:p>
            <a:pPr>
              <a:lnSpc>
                <a:spcPts val="6426"/>
              </a:lnSpc>
            </a:pPr>
            <a:r>
              <a:rPr lang="en-US" sz="4200" b="1" i="0" spc="504" dirty="0" err="1">
                <a:solidFill>
                  <a:srgbClr val="FACAC2"/>
                </a:solidFill>
                <a:latin typeface="Cooper Hewitt"/>
              </a:rPr>
              <a:t>Pada</a:t>
            </a:r>
            <a:r>
              <a:rPr lang="en-US" sz="4200" b="1" i="0" spc="504" dirty="0">
                <a:solidFill>
                  <a:srgbClr val="FACAC2"/>
                </a:solidFill>
                <a:latin typeface="Cooper Hewitt"/>
              </a:rPr>
              <a:t> </a:t>
            </a:r>
            <a:r>
              <a:rPr lang="en-US" sz="4200" b="1" i="0" spc="504" dirty="0" err="1">
                <a:solidFill>
                  <a:srgbClr val="FACAC2"/>
                </a:solidFill>
                <a:latin typeface="Cooper Hewitt"/>
              </a:rPr>
              <a:t>laman</a:t>
            </a:r>
            <a:r>
              <a:rPr lang="en-US" sz="4200" b="1" i="0" spc="504" dirty="0">
                <a:solidFill>
                  <a:srgbClr val="FACAC2"/>
                </a:solidFill>
                <a:latin typeface="Cooper Hewitt"/>
              </a:rPr>
              <a:t> </a:t>
            </a:r>
            <a:r>
              <a:rPr lang="en-US" sz="4200" b="1" i="0" spc="504" dirty="0" err="1">
                <a:solidFill>
                  <a:srgbClr val="FACAC2"/>
                </a:solidFill>
                <a:latin typeface="Cooper Hewitt"/>
              </a:rPr>
              <a:t>ini</a:t>
            </a:r>
            <a:r>
              <a:rPr lang="en-US" sz="4200" b="1" i="0" spc="504" dirty="0" smtClean="0">
                <a:solidFill>
                  <a:srgbClr val="FACAC2"/>
                </a:solidFill>
                <a:latin typeface="Cooper Hewitt"/>
              </a:rPr>
              <a:t>, </a:t>
            </a:r>
            <a:r>
              <a:rPr lang="en-US" sz="4200" b="1" i="0" spc="504" dirty="0" err="1" smtClean="0">
                <a:solidFill>
                  <a:srgbClr val="FACAC2"/>
                </a:solidFill>
                <a:latin typeface="Cooper Hewitt"/>
              </a:rPr>
              <a:t>ditampilkan</a:t>
            </a:r>
            <a:r>
              <a:rPr lang="en-US" sz="4200" b="1" i="0" spc="504" dirty="0" smtClean="0">
                <a:solidFill>
                  <a:srgbClr val="FACAC2"/>
                </a:solidFill>
                <a:latin typeface="Cooper Hewitt"/>
              </a:rPr>
              <a:t> total </a:t>
            </a:r>
            <a:r>
              <a:rPr lang="en-US" sz="4200" b="1" i="0" spc="504" dirty="0" err="1" smtClean="0">
                <a:solidFill>
                  <a:srgbClr val="FACAC2"/>
                </a:solidFill>
                <a:latin typeface="Cooper Hewitt"/>
              </a:rPr>
              <a:t>nilai</a:t>
            </a:r>
            <a:r>
              <a:rPr lang="en-US" sz="4200" b="1" i="0" spc="504" dirty="0" smtClean="0">
                <a:solidFill>
                  <a:srgbClr val="FACAC2"/>
                </a:solidFill>
                <a:latin typeface="Cooper Hewitt"/>
              </a:rPr>
              <a:t> yang </a:t>
            </a:r>
            <a:r>
              <a:rPr lang="en-US" sz="4200" b="1" i="0" spc="504" dirty="0" err="1" smtClean="0">
                <a:solidFill>
                  <a:srgbClr val="FACAC2"/>
                </a:solidFill>
                <a:latin typeface="Cooper Hewitt"/>
              </a:rPr>
              <a:t>harus</a:t>
            </a:r>
            <a:r>
              <a:rPr lang="en-US" sz="4200" b="1" i="0" spc="504" dirty="0" smtClean="0">
                <a:solidFill>
                  <a:srgbClr val="FACAC2"/>
                </a:solidFill>
                <a:latin typeface="Cooper Hewitt"/>
              </a:rPr>
              <a:t> </a:t>
            </a:r>
            <a:r>
              <a:rPr lang="en-US" sz="4200" b="1" i="0" spc="504" dirty="0" err="1" smtClean="0">
                <a:solidFill>
                  <a:srgbClr val="FACAC2"/>
                </a:solidFill>
                <a:latin typeface="Cooper Hewitt"/>
              </a:rPr>
              <a:t>dibayarkan</a:t>
            </a:r>
            <a:r>
              <a:rPr lang="en-US" sz="4200" b="1" i="0" spc="504" dirty="0" smtClean="0">
                <a:solidFill>
                  <a:srgbClr val="FACAC2"/>
                </a:solidFill>
                <a:latin typeface="Cooper Hewitt"/>
              </a:rPr>
              <a:t> </a:t>
            </a:r>
            <a:r>
              <a:rPr lang="en-US" sz="4200" b="1" i="0" spc="504" dirty="0" err="1" smtClean="0">
                <a:solidFill>
                  <a:srgbClr val="FACAC2"/>
                </a:solidFill>
                <a:latin typeface="Cooper Hewitt"/>
              </a:rPr>
              <a:t>atas</a:t>
            </a:r>
            <a:r>
              <a:rPr lang="en-US" sz="4200" b="1" i="0" spc="504" dirty="0" smtClean="0">
                <a:solidFill>
                  <a:srgbClr val="FACAC2"/>
                </a:solidFill>
                <a:latin typeface="Cooper Hewitt"/>
              </a:rPr>
              <a:t> </a:t>
            </a:r>
            <a:r>
              <a:rPr lang="en-US" sz="4200" b="1" i="0" spc="504" dirty="0" err="1" smtClean="0">
                <a:solidFill>
                  <a:srgbClr val="FACAC2"/>
                </a:solidFill>
                <a:latin typeface="Cooper Hewitt"/>
              </a:rPr>
              <a:t>pesanan</a:t>
            </a:r>
            <a:r>
              <a:rPr lang="en-US" sz="4200" b="1" i="0" spc="504" dirty="0" smtClean="0">
                <a:solidFill>
                  <a:srgbClr val="FACAC2"/>
                </a:solidFill>
                <a:latin typeface="Cooper Hewitt"/>
              </a:rPr>
              <a:t> yang </a:t>
            </a:r>
            <a:r>
              <a:rPr lang="en-US" sz="4200" b="1" i="0" spc="504" dirty="0" err="1" smtClean="0">
                <a:solidFill>
                  <a:srgbClr val="FACAC2"/>
                </a:solidFill>
                <a:latin typeface="Cooper Hewitt"/>
              </a:rPr>
              <a:t>telah</a:t>
            </a:r>
            <a:r>
              <a:rPr lang="en-US" sz="4200" b="1" i="0" spc="504" dirty="0" smtClean="0">
                <a:solidFill>
                  <a:srgbClr val="FACAC2"/>
                </a:solidFill>
                <a:latin typeface="Cooper Hewitt"/>
              </a:rPr>
              <a:t> </a:t>
            </a:r>
            <a:r>
              <a:rPr lang="en-US" sz="4200" b="1" i="0" spc="504" dirty="0" err="1" smtClean="0">
                <a:solidFill>
                  <a:srgbClr val="FACAC2"/>
                </a:solidFill>
                <a:latin typeface="Cooper Hewitt"/>
              </a:rPr>
              <a:t>dilakukan</a:t>
            </a:r>
            <a:r>
              <a:rPr lang="en-US" sz="4200" b="1" i="0" spc="504" dirty="0" smtClean="0">
                <a:solidFill>
                  <a:srgbClr val="FACAC2"/>
                </a:solidFill>
                <a:latin typeface="Cooper Hewitt"/>
              </a:rPr>
              <a:t> </a:t>
            </a:r>
            <a:r>
              <a:rPr lang="en-US" sz="4200" b="1" i="0" spc="504" dirty="0" err="1" smtClean="0">
                <a:solidFill>
                  <a:srgbClr val="FACAC2"/>
                </a:solidFill>
                <a:latin typeface="Cooper Hewitt"/>
              </a:rPr>
              <a:t>oleh</a:t>
            </a:r>
            <a:r>
              <a:rPr lang="en-US" sz="4200" b="1" i="0" spc="504" dirty="0" smtClean="0">
                <a:solidFill>
                  <a:srgbClr val="FACAC2"/>
                </a:solidFill>
                <a:latin typeface="Cooper Hewitt"/>
              </a:rPr>
              <a:t> </a:t>
            </a:r>
            <a:r>
              <a:rPr lang="en-US" sz="4200" b="1" i="1" spc="504" dirty="0" smtClean="0">
                <a:solidFill>
                  <a:srgbClr val="FACAC2"/>
                </a:solidFill>
                <a:latin typeface="Cooper Hewitt"/>
              </a:rPr>
              <a:t>user</a:t>
            </a:r>
            <a:r>
              <a:rPr lang="en-US" sz="4200" b="1" i="0" spc="504" dirty="0" smtClean="0">
                <a:solidFill>
                  <a:srgbClr val="FACAC2"/>
                </a:solidFill>
                <a:latin typeface="Cooper Hewitt"/>
              </a:rPr>
              <a:t>.</a:t>
            </a:r>
            <a:endParaRPr lang="en-US" sz="4200" b="1" i="0" spc="504" dirty="0">
              <a:solidFill>
                <a:srgbClr val="FACAC2"/>
              </a:solidFill>
              <a:latin typeface="Cooper Hewitt"/>
            </a:endParaRPr>
          </a:p>
        </p:txBody>
      </p:sp>
      <p:pic>
        <p:nvPicPr>
          <p:cNvPr id="4" name="Picture 4"/>
          <p:cNvPicPr>
            <a:picLocks noChangeAspect="1"/>
          </p:cNvPicPr>
          <p:nvPr/>
        </p:nvPicPr>
        <p:blipFill>
          <a:blip r:embed="rId2"/>
          <a:srcRect/>
          <a:stretch>
            <a:fillRect/>
          </a:stretch>
        </p:blipFill>
        <p:spPr>
          <a:xfrm rot="2699999">
            <a:off x="14855954" y="5127566"/>
            <a:ext cx="6384454" cy="7555567"/>
          </a:xfrm>
          <a:prstGeom prst="rect">
            <a:avLst/>
          </a:prstGeom>
        </p:spPr>
      </p:pic>
      <p:pic>
        <p:nvPicPr>
          <p:cNvPr id="5" name="Picture 5"/>
          <p:cNvPicPr>
            <a:picLocks noChangeAspect="1"/>
          </p:cNvPicPr>
          <p:nvPr/>
        </p:nvPicPr>
        <p:blipFill>
          <a:blip r:embed="rId3"/>
          <a:srcRect/>
          <a:stretch>
            <a:fillRect/>
          </a:stretch>
        </p:blipFill>
        <p:spPr>
          <a:xfrm rot="-811517">
            <a:off x="16208432" y="-437969"/>
            <a:ext cx="4921136" cy="6695423"/>
          </a:xfrm>
          <a:prstGeom prst="rect">
            <a:avLst/>
          </a:prstGeom>
        </p:spPr>
      </p:pic>
      <p:pic>
        <p:nvPicPr>
          <p:cNvPr id="6" name="Picture 6"/>
          <p:cNvPicPr>
            <a:picLocks noChangeAspect="1"/>
          </p:cNvPicPr>
          <p:nvPr/>
        </p:nvPicPr>
        <p:blipFill>
          <a:blip r:embed="rId4"/>
          <a:srcRect/>
          <a:stretch>
            <a:fillRect/>
          </a:stretch>
        </p:blipFill>
        <p:spPr>
          <a:xfrm rot="6005538">
            <a:off x="14958901" y="8136015"/>
            <a:ext cx="2638058" cy="3613778"/>
          </a:xfrm>
          <a:prstGeom prst="rect">
            <a:avLst/>
          </a:prstGeom>
        </p:spPr>
      </p:pic>
      <p:pic>
        <p:nvPicPr>
          <p:cNvPr id="7" name="Picture 7"/>
          <p:cNvPicPr>
            <a:picLocks noChangeAspect="1"/>
          </p:cNvPicPr>
          <p:nvPr/>
        </p:nvPicPr>
        <p:blipFill>
          <a:blip r:embed="rId5"/>
          <a:srcRect/>
          <a:stretch>
            <a:fillRect/>
          </a:stretch>
        </p:blipFill>
        <p:spPr>
          <a:xfrm rot="2044809">
            <a:off x="14675732" y="244289"/>
            <a:ext cx="1454759" cy="1901646"/>
          </a:xfrm>
          <a:prstGeom prst="rect">
            <a:avLst/>
          </a:prstGeom>
        </p:spPr>
      </p:pic>
      <p:grpSp>
        <p:nvGrpSpPr>
          <p:cNvPr id="8" name="Group 8"/>
          <p:cNvGrpSpPr>
            <a:grpSpLocks noChangeAspect="1"/>
          </p:cNvGrpSpPr>
          <p:nvPr/>
        </p:nvGrpSpPr>
        <p:grpSpPr>
          <a:xfrm>
            <a:off x="1028700" y="1028700"/>
            <a:ext cx="4159154" cy="822960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326" t="3013" r="-2375" b="2915"/>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35000"/>
          </a:blip>
          <a:srcRect/>
          <a:stretch>
            <a:fillRect/>
          </a:stretch>
        </p:blipFill>
        <p:spPr>
          <a:xfrm rot="916561">
            <a:off x="-2473844" y="2786171"/>
            <a:ext cx="4035450" cy="5490408"/>
          </a:xfrm>
          <a:prstGeom prst="rect">
            <a:avLst/>
          </a:prstGeom>
        </p:spPr>
      </p:pic>
      <p:pic>
        <p:nvPicPr>
          <p:cNvPr id="3" name="Picture 3"/>
          <p:cNvPicPr>
            <a:picLocks noChangeAspect="1"/>
          </p:cNvPicPr>
          <p:nvPr/>
        </p:nvPicPr>
        <p:blipFill>
          <a:blip r:embed="rId5"/>
          <a:srcRect/>
          <a:stretch>
            <a:fillRect/>
          </a:stretch>
        </p:blipFill>
        <p:spPr>
          <a:xfrm rot="5400000">
            <a:off x="-1446493" y="-1315926"/>
            <a:ext cx="3962417" cy="4689251"/>
          </a:xfrm>
          <a:prstGeom prst="rect">
            <a:avLst/>
          </a:prstGeom>
        </p:spPr>
      </p:pic>
      <p:pic>
        <p:nvPicPr>
          <p:cNvPr id="4" name="Picture 4"/>
          <p:cNvPicPr>
            <a:picLocks noChangeAspect="1"/>
          </p:cNvPicPr>
          <p:nvPr/>
        </p:nvPicPr>
        <p:blipFill>
          <a:blip r:embed="rId6"/>
          <a:srcRect/>
          <a:stretch>
            <a:fillRect/>
          </a:stretch>
        </p:blipFill>
        <p:spPr>
          <a:xfrm>
            <a:off x="-3532150" y="6232916"/>
            <a:ext cx="5835651" cy="4726877"/>
          </a:xfrm>
          <a:prstGeom prst="rect">
            <a:avLst/>
          </a:prstGeom>
        </p:spPr>
      </p:pic>
      <p:pic>
        <p:nvPicPr>
          <p:cNvPr id="5" name="Picture 5"/>
          <p:cNvPicPr>
            <a:picLocks noChangeAspect="1"/>
          </p:cNvPicPr>
          <p:nvPr/>
        </p:nvPicPr>
        <p:blipFill>
          <a:blip r:embed="rId7"/>
          <a:srcRect/>
          <a:stretch>
            <a:fillRect/>
          </a:stretch>
        </p:blipFill>
        <p:spPr>
          <a:xfrm rot="6005538">
            <a:off x="2435671" y="8480111"/>
            <a:ext cx="2638058" cy="3613778"/>
          </a:xfrm>
          <a:prstGeom prst="rect">
            <a:avLst/>
          </a:prstGeom>
        </p:spPr>
      </p:pic>
      <p:sp>
        <p:nvSpPr>
          <p:cNvPr id="6" name="TextBox 6"/>
          <p:cNvSpPr txBox="1"/>
          <p:nvPr/>
        </p:nvSpPr>
        <p:spPr>
          <a:xfrm>
            <a:off x="3754700" y="282325"/>
            <a:ext cx="6932364" cy="14573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Video Teaser</a:t>
            </a:r>
          </a:p>
        </p:txBody>
      </p:sp>
      <p:pic>
        <p:nvPicPr>
          <p:cNvPr id="7" name="sib mock up.mp4">
            <a:hlinkClick r:id="" action="ppaction://media"/>
            <a:extLst>
              <a:ext uri="{FF2B5EF4-FFF2-40B4-BE49-F238E27FC236}">
                <a16:creationId xmlns:a16="http://schemas.microsoft.com/office/drawing/2014/main" xmlns="" id="{10F5D121-0ACE-5642-889E-AFFE2132984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879341" y="1552306"/>
            <a:ext cx="14147800" cy="7958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13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sp>
        <p:nvSpPr>
          <p:cNvPr id="2" name="TextBox 2"/>
          <p:cNvSpPr txBox="1"/>
          <p:nvPr/>
        </p:nvSpPr>
        <p:spPr>
          <a:xfrm>
            <a:off x="-999089" y="-393636"/>
            <a:ext cx="14785614" cy="3846901"/>
          </a:xfrm>
          <a:prstGeom prst="rect">
            <a:avLst/>
          </a:prstGeom>
        </p:spPr>
        <p:txBody>
          <a:bodyPr lIns="0" tIns="0" rIns="0" bIns="0" rtlCol="0" anchor="t">
            <a:spAutoFit/>
          </a:bodyPr>
          <a:lstStyle/>
          <a:p>
            <a:pPr algn="ctr">
              <a:lnSpc>
                <a:spcPts val="5975"/>
              </a:lnSpc>
            </a:pPr>
            <a:r>
              <a:rPr lang="en-US" sz="3905" b="1" i="0" spc="468">
                <a:solidFill>
                  <a:srgbClr val="CCEBF3"/>
                </a:solidFill>
                <a:latin typeface="Cooper Hewitt"/>
              </a:rPr>
              <a:t>THANK YOU THANK YOU THANK YOU THANK YOU THANK YOU THANK YOU THANK YOU THANK YOU THANK YOU THANK YOU THANK YOU THANK YOU THANK YOU THANK YOU THANK YOU THANK YOU THANK YOU THANK YOU THANK YOU THANK YOU</a:t>
            </a:r>
          </a:p>
        </p:txBody>
      </p:sp>
      <p:pic>
        <p:nvPicPr>
          <p:cNvPr id="3" name="Picture 3"/>
          <p:cNvPicPr>
            <a:picLocks noChangeAspect="1"/>
          </p:cNvPicPr>
          <p:nvPr/>
        </p:nvPicPr>
        <p:blipFill>
          <a:blip r:embed="rId2"/>
          <a:srcRect/>
          <a:stretch>
            <a:fillRect/>
          </a:stretch>
        </p:blipFill>
        <p:spPr>
          <a:xfrm rot="1172961">
            <a:off x="15475164" y="-1266720"/>
            <a:ext cx="6384454" cy="7555567"/>
          </a:xfrm>
          <a:prstGeom prst="rect">
            <a:avLst/>
          </a:prstGeom>
        </p:spPr>
      </p:pic>
      <p:pic>
        <p:nvPicPr>
          <p:cNvPr id="4" name="Picture 4"/>
          <p:cNvPicPr>
            <a:picLocks noChangeAspect="1"/>
          </p:cNvPicPr>
          <p:nvPr/>
        </p:nvPicPr>
        <p:blipFill>
          <a:blip r:embed="rId3">
            <a:alphaModFix amt="56000"/>
          </a:blip>
          <a:srcRect/>
          <a:stretch>
            <a:fillRect/>
          </a:stretch>
        </p:blipFill>
        <p:spPr>
          <a:xfrm rot="5839175">
            <a:off x="-990914" y="7422135"/>
            <a:ext cx="4533741" cy="3672330"/>
          </a:xfrm>
          <a:prstGeom prst="rect">
            <a:avLst/>
          </a:prstGeom>
        </p:spPr>
      </p:pic>
      <p:pic>
        <p:nvPicPr>
          <p:cNvPr id="5" name="Picture 5"/>
          <p:cNvPicPr>
            <a:picLocks noChangeAspect="1"/>
          </p:cNvPicPr>
          <p:nvPr/>
        </p:nvPicPr>
        <p:blipFill>
          <a:blip r:embed="rId4"/>
          <a:srcRect/>
          <a:stretch>
            <a:fillRect/>
          </a:stretch>
        </p:blipFill>
        <p:spPr>
          <a:xfrm rot="6005538">
            <a:off x="-730881" y="4575802"/>
            <a:ext cx="2906259" cy="3981176"/>
          </a:xfrm>
          <a:prstGeom prst="rect">
            <a:avLst/>
          </a:prstGeom>
        </p:spPr>
      </p:pic>
      <p:pic>
        <p:nvPicPr>
          <p:cNvPr id="6" name="Picture 6"/>
          <p:cNvPicPr>
            <a:picLocks noChangeAspect="1"/>
          </p:cNvPicPr>
          <p:nvPr/>
        </p:nvPicPr>
        <p:blipFill>
          <a:blip r:embed="rId5"/>
          <a:srcRect/>
          <a:stretch>
            <a:fillRect/>
          </a:stretch>
        </p:blipFill>
        <p:spPr>
          <a:xfrm rot="-10611508">
            <a:off x="15473104" y="3691774"/>
            <a:ext cx="1027303" cy="1342880"/>
          </a:xfrm>
          <a:prstGeom prst="rect">
            <a:avLst/>
          </a:prstGeom>
        </p:spPr>
      </p:pic>
      <p:pic>
        <p:nvPicPr>
          <p:cNvPr id="7" name="Picture 7"/>
          <p:cNvPicPr>
            <a:picLocks noChangeAspect="1"/>
          </p:cNvPicPr>
          <p:nvPr/>
        </p:nvPicPr>
        <p:blipFill>
          <a:blip r:embed="rId6"/>
          <a:srcRect/>
          <a:stretch>
            <a:fillRect/>
          </a:stretch>
        </p:blipFill>
        <p:spPr>
          <a:xfrm rot="-9772821">
            <a:off x="14816913" y="-581256"/>
            <a:ext cx="2350535" cy="3219911"/>
          </a:xfrm>
          <a:prstGeom prst="rect">
            <a:avLst/>
          </a:prstGeom>
        </p:spPr>
      </p:pic>
      <p:sp>
        <p:nvSpPr>
          <p:cNvPr id="8" name="TextBox 8"/>
          <p:cNvSpPr txBox="1"/>
          <p:nvPr/>
        </p:nvSpPr>
        <p:spPr>
          <a:xfrm>
            <a:off x="4398682" y="6727110"/>
            <a:ext cx="14785614" cy="3846901"/>
          </a:xfrm>
          <a:prstGeom prst="rect">
            <a:avLst/>
          </a:prstGeom>
        </p:spPr>
        <p:txBody>
          <a:bodyPr lIns="0" tIns="0" rIns="0" bIns="0" rtlCol="0" anchor="t">
            <a:spAutoFit/>
          </a:bodyPr>
          <a:lstStyle/>
          <a:p>
            <a:pPr algn="ctr">
              <a:lnSpc>
                <a:spcPts val="5975"/>
              </a:lnSpc>
            </a:pPr>
            <a:r>
              <a:rPr lang="en-US" sz="3905" b="1" i="0" spc="468">
                <a:solidFill>
                  <a:srgbClr val="CCEBF3"/>
                </a:solidFill>
                <a:latin typeface="Cooper Hewitt"/>
              </a:rPr>
              <a:t>THANK YOU THANK YOU THANK YOU THANK YOU THANK YOU THANK YOU THANK YOU THANK YOU THANK YOU THANK YOU THANK YOU THANK YOU THANK YOU THANK YOU THANK YOU THANK YOU THANK YOU THANK YOU THANK YOU 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sp>
        <p:nvSpPr>
          <p:cNvPr id="2" name="TextBox 2"/>
          <p:cNvSpPr txBox="1"/>
          <p:nvPr/>
        </p:nvSpPr>
        <p:spPr>
          <a:xfrm>
            <a:off x="1028700" y="687741"/>
            <a:ext cx="5616929" cy="1712141"/>
          </a:xfrm>
          <a:prstGeom prst="rect">
            <a:avLst/>
          </a:prstGeom>
        </p:spPr>
        <p:txBody>
          <a:bodyPr lIns="0" tIns="0" rIns="0" bIns="0" rtlCol="0" anchor="t">
            <a:spAutoFit/>
          </a:bodyPr>
          <a:lstStyle/>
          <a:p>
            <a:pPr>
              <a:lnSpc>
                <a:spcPts val="13981"/>
              </a:lnSpc>
            </a:pPr>
            <a:r>
              <a:rPr lang="en-US" sz="10434" b="1" i="0" spc="208">
                <a:solidFill>
                  <a:srgbClr val="CCEBF3"/>
                </a:solidFill>
                <a:latin typeface="Engagement"/>
              </a:rPr>
              <a:t>meet our team</a:t>
            </a:r>
          </a:p>
        </p:txBody>
      </p:sp>
      <p:grpSp>
        <p:nvGrpSpPr>
          <p:cNvPr id="3" name="Group 3"/>
          <p:cNvGrpSpPr/>
          <p:nvPr/>
        </p:nvGrpSpPr>
        <p:grpSpPr>
          <a:xfrm>
            <a:off x="1028700" y="7169601"/>
            <a:ext cx="4705250" cy="1183824"/>
            <a:chOff x="0" y="0"/>
            <a:chExt cx="6273667" cy="1578432"/>
          </a:xfrm>
        </p:grpSpPr>
        <p:sp>
          <p:nvSpPr>
            <p:cNvPr id="4" name="TextBox 4"/>
            <p:cNvSpPr txBox="1"/>
            <p:nvPr/>
          </p:nvSpPr>
          <p:spPr>
            <a:xfrm>
              <a:off x="0" y="-171450"/>
              <a:ext cx="6273667" cy="778510"/>
            </a:xfrm>
            <a:prstGeom prst="rect">
              <a:avLst/>
            </a:prstGeom>
          </p:spPr>
          <p:txBody>
            <a:bodyPr lIns="0" tIns="0" rIns="0" bIns="0" rtlCol="0" anchor="t">
              <a:spAutoFit/>
            </a:bodyPr>
            <a:lstStyle/>
            <a:p>
              <a:pPr algn="ctr">
                <a:lnSpc>
                  <a:spcPts val="4590"/>
                </a:lnSpc>
              </a:pPr>
              <a:r>
                <a:rPr lang="en-US" sz="3000" b="1" i="0" spc="359">
                  <a:solidFill>
                    <a:srgbClr val="FACAC2"/>
                  </a:solidFill>
                  <a:latin typeface="Cooper Hewitt"/>
                </a:rPr>
                <a:t>AQNES ANNAS TASYA</a:t>
              </a:r>
            </a:p>
          </p:txBody>
        </p:sp>
        <p:sp>
          <p:nvSpPr>
            <p:cNvPr id="5" name="TextBox 5"/>
            <p:cNvSpPr txBox="1"/>
            <p:nvPr/>
          </p:nvSpPr>
          <p:spPr>
            <a:xfrm>
              <a:off x="0" y="920360"/>
              <a:ext cx="6273667" cy="658072"/>
            </a:xfrm>
            <a:prstGeom prst="rect">
              <a:avLst/>
            </a:prstGeom>
          </p:spPr>
          <p:txBody>
            <a:bodyPr lIns="0" tIns="0" rIns="0" bIns="0" rtlCol="0" anchor="t">
              <a:spAutoFit/>
            </a:bodyPr>
            <a:lstStyle/>
            <a:p>
              <a:pPr algn="ctr">
                <a:lnSpc>
                  <a:spcPts val="3640"/>
                </a:lnSpc>
              </a:pPr>
              <a:r>
                <a:rPr lang="en-US" sz="2600" b="0" i="0">
                  <a:solidFill>
                    <a:srgbClr val="CCEBF3"/>
                  </a:solidFill>
                  <a:latin typeface="Cooper Hewitt"/>
                </a:rPr>
                <a:t>(09111840000001)</a:t>
              </a:r>
            </a:p>
          </p:txBody>
        </p:sp>
      </p:grpSp>
      <p:grpSp>
        <p:nvGrpSpPr>
          <p:cNvPr id="6" name="Group 6"/>
          <p:cNvGrpSpPr/>
          <p:nvPr/>
        </p:nvGrpSpPr>
        <p:grpSpPr>
          <a:xfrm>
            <a:off x="5948838" y="7169601"/>
            <a:ext cx="5769440" cy="1183824"/>
            <a:chOff x="0" y="0"/>
            <a:chExt cx="7692587" cy="1578432"/>
          </a:xfrm>
        </p:grpSpPr>
        <p:sp>
          <p:nvSpPr>
            <p:cNvPr id="7" name="TextBox 7"/>
            <p:cNvSpPr txBox="1"/>
            <p:nvPr/>
          </p:nvSpPr>
          <p:spPr>
            <a:xfrm>
              <a:off x="0" y="-171450"/>
              <a:ext cx="7692587" cy="778510"/>
            </a:xfrm>
            <a:prstGeom prst="rect">
              <a:avLst/>
            </a:prstGeom>
          </p:spPr>
          <p:txBody>
            <a:bodyPr lIns="0" tIns="0" rIns="0" bIns="0" rtlCol="0" anchor="t">
              <a:spAutoFit/>
            </a:bodyPr>
            <a:lstStyle/>
            <a:p>
              <a:pPr algn="ctr">
                <a:lnSpc>
                  <a:spcPts val="4590"/>
                </a:lnSpc>
              </a:pPr>
              <a:r>
                <a:rPr lang="en-US" sz="3000" b="1" i="0" spc="359">
                  <a:solidFill>
                    <a:srgbClr val="FACAC2"/>
                  </a:solidFill>
                  <a:latin typeface="Cooper Hewitt"/>
                </a:rPr>
                <a:t>DEVITA WULANSARI D</a:t>
              </a:r>
            </a:p>
          </p:txBody>
        </p:sp>
        <p:sp>
          <p:nvSpPr>
            <p:cNvPr id="8" name="TextBox 8"/>
            <p:cNvSpPr txBox="1"/>
            <p:nvPr/>
          </p:nvSpPr>
          <p:spPr>
            <a:xfrm>
              <a:off x="0" y="920360"/>
              <a:ext cx="7692587" cy="658072"/>
            </a:xfrm>
            <a:prstGeom prst="rect">
              <a:avLst/>
            </a:prstGeom>
          </p:spPr>
          <p:txBody>
            <a:bodyPr lIns="0" tIns="0" rIns="0" bIns="0" rtlCol="0" anchor="t">
              <a:spAutoFit/>
            </a:bodyPr>
            <a:lstStyle/>
            <a:p>
              <a:pPr algn="ctr">
                <a:lnSpc>
                  <a:spcPts val="3640"/>
                </a:lnSpc>
              </a:pPr>
              <a:r>
                <a:rPr lang="en-US" sz="2600" b="0" i="0">
                  <a:solidFill>
                    <a:srgbClr val="CCEBF3"/>
                  </a:solidFill>
                  <a:latin typeface="Cooper Hewitt"/>
                </a:rPr>
                <a:t>(09111840000009)</a:t>
              </a:r>
            </a:p>
          </p:txBody>
        </p:sp>
      </p:grpSp>
      <p:grpSp>
        <p:nvGrpSpPr>
          <p:cNvPr id="9" name="Group 9"/>
          <p:cNvGrpSpPr/>
          <p:nvPr/>
        </p:nvGrpSpPr>
        <p:grpSpPr>
          <a:xfrm>
            <a:off x="12262558" y="7169601"/>
            <a:ext cx="4375858" cy="1183824"/>
            <a:chOff x="0" y="0"/>
            <a:chExt cx="5834477" cy="1578432"/>
          </a:xfrm>
        </p:grpSpPr>
        <p:sp>
          <p:nvSpPr>
            <p:cNvPr id="10" name="TextBox 10"/>
            <p:cNvSpPr txBox="1"/>
            <p:nvPr/>
          </p:nvSpPr>
          <p:spPr>
            <a:xfrm>
              <a:off x="0" y="-171450"/>
              <a:ext cx="5834477" cy="778510"/>
            </a:xfrm>
            <a:prstGeom prst="rect">
              <a:avLst/>
            </a:prstGeom>
          </p:spPr>
          <p:txBody>
            <a:bodyPr lIns="0" tIns="0" rIns="0" bIns="0" rtlCol="0" anchor="t">
              <a:spAutoFit/>
            </a:bodyPr>
            <a:lstStyle/>
            <a:p>
              <a:pPr algn="ctr">
                <a:lnSpc>
                  <a:spcPts val="4590"/>
                </a:lnSpc>
              </a:pPr>
              <a:r>
                <a:rPr lang="en-US" sz="3000" b="1" i="0" spc="359">
                  <a:solidFill>
                    <a:srgbClr val="FACAC2"/>
                  </a:solidFill>
                  <a:latin typeface="Cooper Hewitt"/>
                </a:rPr>
                <a:t>SHAFIRA RIZKA R T</a:t>
              </a:r>
            </a:p>
          </p:txBody>
        </p:sp>
        <p:sp>
          <p:nvSpPr>
            <p:cNvPr id="11" name="TextBox 11"/>
            <p:cNvSpPr txBox="1"/>
            <p:nvPr/>
          </p:nvSpPr>
          <p:spPr>
            <a:xfrm>
              <a:off x="0" y="920360"/>
              <a:ext cx="5834477" cy="658072"/>
            </a:xfrm>
            <a:prstGeom prst="rect">
              <a:avLst/>
            </a:prstGeom>
          </p:spPr>
          <p:txBody>
            <a:bodyPr lIns="0" tIns="0" rIns="0" bIns="0" rtlCol="0" anchor="t">
              <a:spAutoFit/>
            </a:bodyPr>
            <a:lstStyle/>
            <a:p>
              <a:pPr algn="ctr">
                <a:lnSpc>
                  <a:spcPts val="3640"/>
                </a:lnSpc>
              </a:pPr>
              <a:r>
                <a:rPr lang="en-US" sz="2600" b="0" i="0">
                  <a:solidFill>
                    <a:srgbClr val="CCEBF3"/>
                  </a:solidFill>
                  <a:latin typeface="Cooper Hewitt"/>
                </a:rPr>
                <a:t>(09111840000031)</a:t>
              </a:r>
            </a:p>
          </p:txBody>
        </p:sp>
      </p:grpSp>
      <p:pic>
        <p:nvPicPr>
          <p:cNvPr id="12" name="Picture 12"/>
          <p:cNvPicPr>
            <a:picLocks noChangeAspect="1"/>
          </p:cNvPicPr>
          <p:nvPr/>
        </p:nvPicPr>
        <p:blipFill>
          <a:blip r:embed="rId2"/>
          <a:srcRect/>
          <a:stretch>
            <a:fillRect/>
          </a:stretch>
        </p:blipFill>
        <p:spPr>
          <a:xfrm rot="-884802">
            <a:off x="15192761" y="-3274077"/>
            <a:ext cx="5533190" cy="6548153"/>
          </a:xfrm>
          <a:prstGeom prst="rect">
            <a:avLst/>
          </a:prstGeom>
        </p:spPr>
      </p:pic>
      <p:pic>
        <p:nvPicPr>
          <p:cNvPr id="13" name="Picture 13"/>
          <p:cNvPicPr>
            <a:picLocks noChangeAspect="1"/>
          </p:cNvPicPr>
          <p:nvPr/>
        </p:nvPicPr>
        <p:blipFill>
          <a:blip r:embed="rId3"/>
          <a:srcRect/>
          <a:stretch>
            <a:fillRect/>
          </a:stretch>
        </p:blipFill>
        <p:spPr>
          <a:xfrm rot="6005538">
            <a:off x="15940271" y="-191641"/>
            <a:ext cx="2638058" cy="3613778"/>
          </a:xfrm>
          <a:prstGeom prst="rect">
            <a:avLst/>
          </a:prstGeom>
        </p:spPr>
      </p:pic>
      <p:pic>
        <p:nvPicPr>
          <p:cNvPr id="14" name="Picture 14"/>
          <p:cNvPicPr>
            <a:picLocks noChangeAspect="1"/>
          </p:cNvPicPr>
          <p:nvPr/>
        </p:nvPicPr>
        <p:blipFill>
          <a:blip r:embed="rId4"/>
          <a:srcRect/>
          <a:stretch>
            <a:fillRect/>
          </a:stretch>
        </p:blipFill>
        <p:spPr>
          <a:xfrm>
            <a:off x="1825649" y="3587824"/>
            <a:ext cx="3111351" cy="3111351"/>
          </a:xfrm>
          <a:prstGeom prst="rect">
            <a:avLst/>
          </a:prstGeom>
        </p:spPr>
      </p:pic>
      <p:pic>
        <p:nvPicPr>
          <p:cNvPr id="15" name="Picture 15"/>
          <p:cNvPicPr>
            <a:picLocks noChangeAspect="1"/>
          </p:cNvPicPr>
          <p:nvPr/>
        </p:nvPicPr>
        <p:blipFill>
          <a:blip r:embed="rId5"/>
          <a:srcRect/>
          <a:stretch>
            <a:fillRect/>
          </a:stretch>
        </p:blipFill>
        <p:spPr>
          <a:xfrm>
            <a:off x="7588324" y="3587824"/>
            <a:ext cx="3111351" cy="3111351"/>
          </a:xfrm>
          <a:prstGeom prst="rect">
            <a:avLst/>
          </a:prstGeom>
        </p:spPr>
      </p:pic>
      <p:pic>
        <p:nvPicPr>
          <p:cNvPr id="16" name="Picture 16"/>
          <p:cNvPicPr>
            <a:picLocks noChangeAspect="1"/>
          </p:cNvPicPr>
          <p:nvPr/>
        </p:nvPicPr>
        <p:blipFill>
          <a:blip r:embed="rId6"/>
          <a:srcRect/>
          <a:stretch>
            <a:fillRect/>
          </a:stretch>
        </p:blipFill>
        <p:spPr>
          <a:xfrm>
            <a:off x="12894811" y="3587824"/>
            <a:ext cx="3111351" cy="31113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5000"/>
          </a:blip>
          <a:srcRect/>
          <a:stretch>
            <a:fillRect/>
          </a:stretch>
        </p:blipFill>
        <p:spPr>
          <a:xfrm rot="916561">
            <a:off x="-2473844" y="2786171"/>
            <a:ext cx="4035450" cy="5490408"/>
          </a:xfrm>
          <a:prstGeom prst="rect">
            <a:avLst/>
          </a:prstGeom>
        </p:spPr>
      </p:pic>
      <p:pic>
        <p:nvPicPr>
          <p:cNvPr id="3" name="Picture 3"/>
          <p:cNvPicPr>
            <a:picLocks noChangeAspect="1"/>
          </p:cNvPicPr>
          <p:nvPr/>
        </p:nvPicPr>
        <p:blipFill>
          <a:blip r:embed="rId3"/>
          <a:srcRect/>
          <a:stretch>
            <a:fillRect/>
          </a:stretch>
        </p:blipFill>
        <p:spPr>
          <a:xfrm rot="5400000">
            <a:off x="-1446493" y="-1315926"/>
            <a:ext cx="3962417" cy="4689251"/>
          </a:xfrm>
          <a:prstGeom prst="rect">
            <a:avLst/>
          </a:prstGeom>
        </p:spPr>
      </p:pic>
      <p:pic>
        <p:nvPicPr>
          <p:cNvPr id="4" name="Picture 4"/>
          <p:cNvPicPr>
            <a:picLocks noChangeAspect="1"/>
          </p:cNvPicPr>
          <p:nvPr/>
        </p:nvPicPr>
        <p:blipFill>
          <a:blip r:embed="rId4"/>
          <a:srcRect/>
          <a:stretch>
            <a:fillRect/>
          </a:stretch>
        </p:blipFill>
        <p:spPr>
          <a:xfrm>
            <a:off x="-3532150" y="6232916"/>
            <a:ext cx="5835651" cy="4726877"/>
          </a:xfrm>
          <a:prstGeom prst="rect">
            <a:avLst/>
          </a:prstGeom>
        </p:spPr>
      </p:pic>
      <p:pic>
        <p:nvPicPr>
          <p:cNvPr id="5" name="Picture 5"/>
          <p:cNvPicPr>
            <a:picLocks noChangeAspect="1"/>
          </p:cNvPicPr>
          <p:nvPr/>
        </p:nvPicPr>
        <p:blipFill>
          <a:blip r:embed="rId5"/>
          <a:srcRect/>
          <a:stretch>
            <a:fillRect/>
          </a:stretch>
        </p:blipFill>
        <p:spPr>
          <a:xfrm rot="6005538">
            <a:off x="2435671" y="8480111"/>
            <a:ext cx="2638058" cy="3613778"/>
          </a:xfrm>
          <a:prstGeom prst="rect">
            <a:avLst/>
          </a:prstGeom>
        </p:spPr>
      </p:pic>
      <p:sp>
        <p:nvSpPr>
          <p:cNvPr id="6" name="TextBox 6"/>
          <p:cNvSpPr txBox="1"/>
          <p:nvPr/>
        </p:nvSpPr>
        <p:spPr>
          <a:xfrm>
            <a:off x="2211636" y="4295775"/>
            <a:ext cx="5386755" cy="14573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Flow Chart</a:t>
            </a:r>
          </a:p>
        </p:txBody>
      </p:sp>
      <p:pic>
        <p:nvPicPr>
          <p:cNvPr id="7" name="Picture 7"/>
          <p:cNvPicPr>
            <a:picLocks noChangeAspect="1"/>
          </p:cNvPicPr>
          <p:nvPr/>
        </p:nvPicPr>
        <p:blipFill>
          <a:blip r:embed="rId6"/>
          <a:srcRect/>
          <a:stretch>
            <a:fillRect/>
          </a:stretch>
        </p:blipFill>
        <p:spPr>
          <a:xfrm>
            <a:off x="9144000" y="320413"/>
            <a:ext cx="8002978" cy="96461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sp>
        <p:nvSpPr>
          <p:cNvPr id="2" name="TextBox 2"/>
          <p:cNvSpPr txBox="1"/>
          <p:nvPr/>
        </p:nvSpPr>
        <p:spPr>
          <a:xfrm>
            <a:off x="6252210" y="1340693"/>
            <a:ext cx="7004959" cy="14573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Fitur Sign Up</a:t>
            </a:r>
          </a:p>
        </p:txBody>
      </p:sp>
      <p:sp>
        <p:nvSpPr>
          <p:cNvPr id="3" name="TextBox 3"/>
          <p:cNvSpPr txBox="1"/>
          <p:nvPr/>
        </p:nvSpPr>
        <p:spPr>
          <a:xfrm>
            <a:off x="6252210" y="2652567"/>
            <a:ext cx="7790515" cy="4929439"/>
          </a:xfrm>
          <a:prstGeom prst="rect">
            <a:avLst/>
          </a:prstGeom>
        </p:spPr>
        <p:txBody>
          <a:bodyPr lIns="0" tIns="0" rIns="0" bIns="0" rtlCol="0" anchor="t">
            <a:spAutoFit/>
          </a:bodyPr>
          <a:lstStyle/>
          <a:p>
            <a:pPr>
              <a:lnSpc>
                <a:spcPts val="6426"/>
              </a:lnSpc>
            </a:pPr>
            <a:r>
              <a:rPr lang="en-US" sz="4200" b="1" i="0" spc="504">
                <a:solidFill>
                  <a:srgbClr val="FACAC2"/>
                </a:solidFill>
                <a:latin typeface="Cooper Hewitt"/>
              </a:rPr>
              <a:t>Pada laman ini, user diharuskan meng</a:t>
            </a:r>
            <a:r>
              <a:rPr lang="en-US" sz="4200" b="1" i="1" spc="504">
                <a:solidFill>
                  <a:srgbClr val="FACAC2"/>
                </a:solidFill>
                <a:latin typeface="Cooper Hewitt"/>
              </a:rPr>
              <a:t>input</a:t>
            </a:r>
            <a:r>
              <a:rPr lang="en-US" sz="4200" b="1" i="0" spc="504">
                <a:solidFill>
                  <a:srgbClr val="FACAC2"/>
                </a:solidFill>
                <a:latin typeface="Cooper Hewitt"/>
              </a:rPr>
              <a:t> data seperti </a:t>
            </a:r>
            <a:r>
              <a:rPr lang="en-US" sz="4200" b="1" i="1" spc="504">
                <a:solidFill>
                  <a:srgbClr val="FACAC2"/>
                </a:solidFill>
                <a:latin typeface="Cooper Hewitt"/>
              </a:rPr>
              <a:t>username, email, telephone</a:t>
            </a:r>
            <a:r>
              <a:rPr lang="en-US" sz="4200" b="1" i="0" spc="504">
                <a:solidFill>
                  <a:srgbClr val="FACAC2"/>
                </a:solidFill>
                <a:latin typeface="Cooper Hewitt"/>
              </a:rPr>
              <a:t>, dan </a:t>
            </a:r>
            <a:r>
              <a:rPr lang="en-US" sz="4200" b="1" i="1" spc="504">
                <a:solidFill>
                  <a:srgbClr val="FACAC2"/>
                </a:solidFill>
                <a:latin typeface="Cooper Hewitt"/>
              </a:rPr>
              <a:t>password </a:t>
            </a:r>
            <a:r>
              <a:rPr lang="en-US" sz="4200" b="1" i="0" spc="504">
                <a:solidFill>
                  <a:srgbClr val="FACAC2"/>
                </a:solidFill>
                <a:latin typeface="Cooper Hewitt"/>
              </a:rPr>
              <a:t>untuk membuat akun baru.</a:t>
            </a:r>
          </a:p>
        </p:txBody>
      </p:sp>
      <p:pic>
        <p:nvPicPr>
          <p:cNvPr id="4" name="Picture 4"/>
          <p:cNvPicPr>
            <a:picLocks noChangeAspect="1"/>
          </p:cNvPicPr>
          <p:nvPr/>
        </p:nvPicPr>
        <p:blipFill>
          <a:blip r:embed="rId2"/>
          <a:srcRect/>
          <a:stretch>
            <a:fillRect/>
          </a:stretch>
        </p:blipFill>
        <p:spPr>
          <a:xfrm rot="2699999">
            <a:off x="14855954" y="5127566"/>
            <a:ext cx="6384454" cy="7555567"/>
          </a:xfrm>
          <a:prstGeom prst="rect">
            <a:avLst/>
          </a:prstGeom>
        </p:spPr>
      </p:pic>
      <p:pic>
        <p:nvPicPr>
          <p:cNvPr id="5" name="Picture 5"/>
          <p:cNvPicPr>
            <a:picLocks noChangeAspect="1"/>
          </p:cNvPicPr>
          <p:nvPr/>
        </p:nvPicPr>
        <p:blipFill>
          <a:blip r:embed="rId3"/>
          <a:srcRect/>
          <a:stretch>
            <a:fillRect/>
          </a:stretch>
        </p:blipFill>
        <p:spPr>
          <a:xfrm rot="-811517">
            <a:off x="16208432" y="-437969"/>
            <a:ext cx="4921136" cy="6695423"/>
          </a:xfrm>
          <a:prstGeom prst="rect">
            <a:avLst/>
          </a:prstGeom>
        </p:spPr>
      </p:pic>
      <p:pic>
        <p:nvPicPr>
          <p:cNvPr id="6" name="Picture 6"/>
          <p:cNvPicPr>
            <a:picLocks noChangeAspect="1"/>
          </p:cNvPicPr>
          <p:nvPr/>
        </p:nvPicPr>
        <p:blipFill>
          <a:blip r:embed="rId4"/>
          <a:srcRect/>
          <a:stretch>
            <a:fillRect/>
          </a:stretch>
        </p:blipFill>
        <p:spPr>
          <a:xfrm rot="6005538">
            <a:off x="14958901" y="8136015"/>
            <a:ext cx="2638058" cy="3613778"/>
          </a:xfrm>
          <a:prstGeom prst="rect">
            <a:avLst/>
          </a:prstGeom>
        </p:spPr>
      </p:pic>
      <p:pic>
        <p:nvPicPr>
          <p:cNvPr id="7" name="Picture 7"/>
          <p:cNvPicPr>
            <a:picLocks noChangeAspect="1"/>
          </p:cNvPicPr>
          <p:nvPr/>
        </p:nvPicPr>
        <p:blipFill>
          <a:blip r:embed="rId5"/>
          <a:srcRect/>
          <a:stretch>
            <a:fillRect/>
          </a:stretch>
        </p:blipFill>
        <p:spPr>
          <a:xfrm rot="2044809">
            <a:off x="14675732" y="244289"/>
            <a:ext cx="1454759" cy="1901646"/>
          </a:xfrm>
          <a:prstGeom prst="rect">
            <a:avLst/>
          </a:prstGeom>
        </p:spPr>
      </p:pic>
      <p:grpSp>
        <p:nvGrpSpPr>
          <p:cNvPr id="8" name="Group 8"/>
          <p:cNvGrpSpPr>
            <a:grpSpLocks noChangeAspect="1"/>
          </p:cNvGrpSpPr>
          <p:nvPr/>
        </p:nvGrpSpPr>
        <p:grpSpPr>
          <a:xfrm>
            <a:off x="1028700" y="1028700"/>
            <a:ext cx="4159154" cy="822960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668" t="3013" r="-717" b="2915"/>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CAC2"/>
        </a:solidFill>
        <a:effectLst/>
      </p:bgPr>
    </p:bg>
    <p:spTree>
      <p:nvGrpSpPr>
        <p:cNvPr id="1" name=""/>
        <p:cNvGrpSpPr/>
        <p:nvPr/>
      </p:nvGrpSpPr>
      <p:grpSpPr>
        <a:xfrm>
          <a:off x="0" y="0"/>
          <a:ext cx="0" cy="0"/>
          <a:chOff x="0" y="0"/>
          <a:chExt cx="0" cy="0"/>
        </a:xfrm>
      </p:grpSpPr>
      <p:grpSp>
        <p:nvGrpSpPr>
          <p:cNvPr id="2" name="Group 2"/>
          <p:cNvGrpSpPr/>
          <p:nvPr/>
        </p:nvGrpSpPr>
        <p:grpSpPr>
          <a:xfrm>
            <a:off x="6482492" y="2670270"/>
            <a:ext cx="8338407" cy="4946461"/>
            <a:chOff x="0" y="0"/>
            <a:chExt cx="11117876" cy="6595281"/>
          </a:xfrm>
        </p:grpSpPr>
        <p:sp>
          <p:nvSpPr>
            <p:cNvPr id="3" name="TextBox 3"/>
            <p:cNvSpPr txBox="1"/>
            <p:nvPr/>
          </p:nvSpPr>
          <p:spPr>
            <a:xfrm>
              <a:off x="0" y="-266700"/>
              <a:ext cx="11117876" cy="2101582"/>
            </a:xfrm>
            <a:prstGeom prst="rect">
              <a:avLst/>
            </a:prstGeom>
          </p:spPr>
          <p:txBody>
            <a:bodyPr lIns="0" tIns="0" rIns="0" bIns="0" rtlCol="0" anchor="t">
              <a:spAutoFit/>
            </a:bodyPr>
            <a:lstStyle/>
            <a:p>
              <a:pPr>
                <a:lnSpc>
                  <a:spcPts val="10835"/>
                </a:lnSpc>
              </a:pPr>
              <a:r>
                <a:rPr lang="en-US" sz="9029" b="0" i="0" spc="27">
                  <a:solidFill>
                    <a:srgbClr val="465A93"/>
                  </a:solidFill>
                  <a:latin typeface="Cooper Hewitt Heavy"/>
                </a:rPr>
                <a:t>Fitur Login</a:t>
              </a:r>
            </a:p>
          </p:txBody>
        </p:sp>
        <p:sp>
          <p:nvSpPr>
            <p:cNvPr id="4" name="TextBox 4"/>
            <p:cNvSpPr txBox="1"/>
            <p:nvPr/>
          </p:nvSpPr>
          <p:spPr>
            <a:xfrm>
              <a:off x="0" y="2712785"/>
              <a:ext cx="8977991" cy="3882497"/>
            </a:xfrm>
            <a:prstGeom prst="rect">
              <a:avLst/>
            </a:prstGeom>
          </p:spPr>
          <p:txBody>
            <a:bodyPr lIns="0" tIns="0" rIns="0" bIns="0" rtlCol="0" anchor="t">
              <a:spAutoFit/>
            </a:bodyPr>
            <a:lstStyle/>
            <a:p>
              <a:pPr>
                <a:lnSpc>
                  <a:spcPts val="4514"/>
                </a:lnSpc>
              </a:pPr>
              <a:r>
                <a:rPr lang="en-US" sz="3611" b="1" i="0" spc="242">
                  <a:solidFill>
                    <a:srgbClr val="555555"/>
                  </a:solidFill>
                  <a:latin typeface="Cooper Hewitt Heavy"/>
                </a:rPr>
                <a:t>Bagi pengguna yang telah memiliki akun, diharuskan meng</a:t>
              </a:r>
              <a:r>
                <a:rPr lang="en-US" sz="3611" b="1" i="1" spc="242">
                  <a:solidFill>
                    <a:srgbClr val="555555"/>
                  </a:solidFill>
                  <a:latin typeface="Cooper Hewitt Heavy"/>
                </a:rPr>
                <a:t>input username dan password yang sudah didaftarkan sebelumnya.</a:t>
              </a:r>
            </a:p>
          </p:txBody>
        </p:sp>
      </p:grpSp>
      <p:pic>
        <p:nvPicPr>
          <p:cNvPr id="5" name="Picture 5"/>
          <p:cNvPicPr>
            <a:picLocks noChangeAspect="1"/>
          </p:cNvPicPr>
          <p:nvPr/>
        </p:nvPicPr>
        <p:blipFill>
          <a:blip r:embed="rId2"/>
          <a:srcRect/>
          <a:stretch>
            <a:fillRect/>
          </a:stretch>
        </p:blipFill>
        <p:spPr>
          <a:xfrm rot="-769947">
            <a:off x="14492705" y="-2767482"/>
            <a:ext cx="5533190" cy="6548153"/>
          </a:xfrm>
          <a:prstGeom prst="rect">
            <a:avLst/>
          </a:prstGeom>
        </p:spPr>
      </p:pic>
      <p:pic>
        <p:nvPicPr>
          <p:cNvPr id="6" name="Picture 6"/>
          <p:cNvPicPr>
            <a:picLocks noChangeAspect="1"/>
          </p:cNvPicPr>
          <p:nvPr/>
        </p:nvPicPr>
        <p:blipFill>
          <a:blip r:embed="rId3"/>
          <a:srcRect/>
          <a:stretch>
            <a:fillRect/>
          </a:stretch>
        </p:blipFill>
        <p:spPr>
          <a:xfrm rot="916561">
            <a:off x="15241575" y="5773841"/>
            <a:ext cx="4035450" cy="5490408"/>
          </a:xfrm>
          <a:prstGeom prst="rect">
            <a:avLst/>
          </a:prstGeom>
        </p:spPr>
      </p:pic>
      <p:pic>
        <p:nvPicPr>
          <p:cNvPr id="7" name="Picture 7"/>
          <p:cNvPicPr>
            <a:picLocks noChangeAspect="1"/>
          </p:cNvPicPr>
          <p:nvPr/>
        </p:nvPicPr>
        <p:blipFill>
          <a:blip r:embed="rId4"/>
          <a:srcRect/>
          <a:stretch>
            <a:fillRect/>
          </a:stretch>
        </p:blipFill>
        <p:spPr>
          <a:xfrm rot="6005538">
            <a:off x="13501870" y="8480111"/>
            <a:ext cx="2638058" cy="3613778"/>
          </a:xfrm>
          <a:prstGeom prst="rect">
            <a:avLst/>
          </a:prstGeom>
        </p:spPr>
      </p:pic>
      <p:pic>
        <p:nvPicPr>
          <p:cNvPr id="8" name="Picture 8"/>
          <p:cNvPicPr>
            <a:picLocks noChangeAspect="1"/>
          </p:cNvPicPr>
          <p:nvPr/>
        </p:nvPicPr>
        <p:blipFill>
          <a:blip r:embed="rId5"/>
          <a:srcRect/>
          <a:stretch>
            <a:fillRect/>
          </a:stretch>
        </p:blipFill>
        <p:spPr>
          <a:xfrm rot="7079904">
            <a:off x="10893243" y="856006"/>
            <a:ext cx="991351" cy="1295883"/>
          </a:xfrm>
          <a:prstGeom prst="rect">
            <a:avLst/>
          </a:prstGeom>
        </p:spPr>
      </p:pic>
      <p:grpSp>
        <p:nvGrpSpPr>
          <p:cNvPr id="9" name="Group 9"/>
          <p:cNvGrpSpPr>
            <a:grpSpLocks noChangeAspect="1"/>
          </p:cNvGrpSpPr>
          <p:nvPr/>
        </p:nvGrpSpPr>
        <p:grpSpPr>
          <a:xfrm>
            <a:off x="1028700" y="1028700"/>
            <a:ext cx="4159154" cy="8229600"/>
            <a:chOff x="0" y="0"/>
            <a:chExt cx="2620010" cy="5184140"/>
          </a:xfrm>
        </p:grpSpPr>
        <p:sp>
          <p:nvSpPr>
            <p:cNvPr id="10" name="Freeform 1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1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326" t="3013" r="-2375" b="2915"/>
              </a:stretch>
            </a:blipFill>
          </p:spPr>
        </p:sp>
        <p:sp>
          <p:nvSpPr>
            <p:cNvPr id="12" name="Freeform 1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3" name="Freeform 1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4" name="Freeform 1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5" name="Freeform 1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6" name="Freeform 1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7" name="Freeform 1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8" name="Freeform 1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CAC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077791">
            <a:off x="7394793" y="-2851889"/>
            <a:ext cx="16985757" cy="20101488"/>
          </a:xfrm>
          <a:prstGeom prst="rect">
            <a:avLst/>
          </a:prstGeom>
        </p:spPr>
      </p:pic>
      <p:sp>
        <p:nvSpPr>
          <p:cNvPr id="3" name="TextBox 3"/>
          <p:cNvSpPr txBox="1"/>
          <p:nvPr/>
        </p:nvSpPr>
        <p:spPr>
          <a:xfrm>
            <a:off x="1028700" y="1972422"/>
            <a:ext cx="7652455" cy="1457325"/>
          </a:xfrm>
          <a:prstGeom prst="rect">
            <a:avLst/>
          </a:prstGeom>
        </p:spPr>
        <p:txBody>
          <a:bodyPr lIns="0" tIns="0" rIns="0" bIns="0" rtlCol="0" anchor="t">
            <a:spAutoFit/>
          </a:bodyPr>
          <a:lstStyle/>
          <a:p>
            <a:pPr>
              <a:lnSpc>
                <a:spcPts val="9600"/>
              </a:lnSpc>
            </a:pPr>
            <a:r>
              <a:rPr lang="en-US" sz="8000" b="0" i="0" spc="24">
                <a:solidFill>
                  <a:srgbClr val="465A93"/>
                </a:solidFill>
                <a:latin typeface="Cooper Hewitt Heavy"/>
              </a:rPr>
              <a:t>Fitur Event</a:t>
            </a:r>
          </a:p>
        </p:txBody>
      </p:sp>
      <p:pic>
        <p:nvPicPr>
          <p:cNvPr id="4" name="Picture 4"/>
          <p:cNvPicPr>
            <a:picLocks noChangeAspect="1"/>
          </p:cNvPicPr>
          <p:nvPr/>
        </p:nvPicPr>
        <p:blipFill>
          <a:blip r:embed="rId3"/>
          <a:srcRect/>
          <a:stretch>
            <a:fillRect/>
          </a:stretch>
        </p:blipFill>
        <p:spPr>
          <a:xfrm>
            <a:off x="-1609144" y="7198854"/>
            <a:ext cx="5275688" cy="4273307"/>
          </a:xfrm>
          <a:prstGeom prst="rect">
            <a:avLst/>
          </a:prstGeom>
        </p:spPr>
      </p:pic>
      <p:pic>
        <p:nvPicPr>
          <p:cNvPr id="5" name="Picture 5"/>
          <p:cNvPicPr>
            <a:picLocks noChangeAspect="1"/>
          </p:cNvPicPr>
          <p:nvPr/>
        </p:nvPicPr>
        <p:blipFill>
          <a:blip r:embed="rId4"/>
          <a:srcRect/>
          <a:stretch>
            <a:fillRect/>
          </a:stretch>
        </p:blipFill>
        <p:spPr>
          <a:xfrm rot="6005538">
            <a:off x="2975936" y="8050024"/>
            <a:ext cx="2638058" cy="3613778"/>
          </a:xfrm>
          <a:prstGeom prst="rect">
            <a:avLst/>
          </a:prstGeom>
        </p:spPr>
      </p:pic>
      <p:pic>
        <p:nvPicPr>
          <p:cNvPr id="6" name="Picture 6"/>
          <p:cNvPicPr>
            <a:picLocks noChangeAspect="1"/>
          </p:cNvPicPr>
          <p:nvPr/>
        </p:nvPicPr>
        <p:blipFill>
          <a:blip r:embed="rId5"/>
          <a:srcRect/>
          <a:stretch>
            <a:fillRect/>
          </a:stretch>
        </p:blipFill>
        <p:spPr>
          <a:xfrm rot="2044809">
            <a:off x="284762" y="5314055"/>
            <a:ext cx="1015664" cy="1327666"/>
          </a:xfrm>
          <a:prstGeom prst="rect">
            <a:avLst/>
          </a:prstGeom>
        </p:spPr>
      </p:pic>
      <p:grpSp>
        <p:nvGrpSpPr>
          <p:cNvPr id="7" name="Group 7"/>
          <p:cNvGrpSpPr>
            <a:grpSpLocks noChangeAspect="1"/>
          </p:cNvGrpSpPr>
          <p:nvPr/>
        </p:nvGrpSpPr>
        <p:grpSpPr>
          <a:xfrm>
            <a:off x="13198256" y="1190880"/>
            <a:ext cx="4159154" cy="8229600"/>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581" t="3013" r="-630" b="2915"/>
              </a:stretch>
            </a:blipFill>
          </p:spPr>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7" name="TextBox 17"/>
          <p:cNvSpPr txBox="1"/>
          <p:nvPr/>
        </p:nvSpPr>
        <p:spPr>
          <a:xfrm>
            <a:off x="1585189" y="3520420"/>
            <a:ext cx="7790515" cy="3313344"/>
          </a:xfrm>
          <a:prstGeom prst="rect">
            <a:avLst/>
          </a:prstGeom>
        </p:spPr>
        <p:txBody>
          <a:bodyPr lIns="0" tIns="0" rIns="0" bIns="0" rtlCol="0" anchor="t">
            <a:spAutoFit/>
          </a:bodyPr>
          <a:lstStyle/>
          <a:p>
            <a:pPr>
              <a:lnSpc>
                <a:spcPts val="6426"/>
              </a:lnSpc>
            </a:pPr>
            <a:r>
              <a:rPr lang="en-US" sz="4200" b="1" i="0" spc="504">
                <a:solidFill>
                  <a:srgbClr val="555555"/>
                </a:solidFill>
                <a:latin typeface="Cooper Hewitt"/>
              </a:rPr>
              <a:t>Setelah berhasil masuk, pada laman ini, user dapat memilih </a:t>
            </a:r>
            <a:r>
              <a:rPr lang="en-US" sz="4200" b="1" i="1" spc="504">
                <a:solidFill>
                  <a:srgbClr val="555555"/>
                </a:solidFill>
                <a:latin typeface="Cooper Hewitt"/>
              </a:rPr>
              <a:t>event</a:t>
            </a:r>
            <a:r>
              <a:rPr lang="en-US" sz="4200" b="1" i="0" spc="504">
                <a:solidFill>
                  <a:srgbClr val="555555"/>
                </a:solidFill>
                <a:latin typeface="Cooper Hewitt"/>
              </a:rPr>
              <a:t> sesuai kebutuhan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CAC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512631">
            <a:off x="-495709" y="-667575"/>
            <a:ext cx="10385014" cy="12289958"/>
          </a:xfrm>
          <a:prstGeom prst="rect">
            <a:avLst/>
          </a:prstGeom>
        </p:spPr>
      </p:pic>
      <p:pic>
        <p:nvPicPr>
          <p:cNvPr id="3" name="Picture 3"/>
          <p:cNvPicPr>
            <a:picLocks noChangeAspect="1"/>
          </p:cNvPicPr>
          <p:nvPr/>
        </p:nvPicPr>
        <p:blipFill>
          <a:blip r:embed="rId3"/>
          <a:srcRect/>
          <a:stretch>
            <a:fillRect/>
          </a:stretch>
        </p:blipFill>
        <p:spPr>
          <a:xfrm>
            <a:off x="-585520" y="7109036"/>
            <a:ext cx="4878456" cy="3951549"/>
          </a:xfrm>
          <a:prstGeom prst="rect">
            <a:avLst/>
          </a:prstGeom>
        </p:spPr>
      </p:pic>
      <p:sp>
        <p:nvSpPr>
          <p:cNvPr id="4" name="TextBox 4"/>
          <p:cNvSpPr txBox="1"/>
          <p:nvPr/>
        </p:nvSpPr>
        <p:spPr>
          <a:xfrm>
            <a:off x="10384247" y="160278"/>
            <a:ext cx="5595058" cy="2924810"/>
          </a:xfrm>
          <a:prstGeom prst="rect">
            <a:avLst/>
          </a:prstGeom>
        </p:spPr>
        <p:txBody>
          <a:bodyPr lIns="0" tIns="0" rIns="0" bIns="0" rtlCol="0" anchor="t">
            <a:spAutoFit/>
          </a:bodyPr>
          <a:lstStyle/>
          <a:p>
            <a:pPr>
              <a:lnSpc>
                <a:spcPts val="10720"/>
              </a:lnSpc>
            </a:pPr>
            <a:r>
              <a:rPr lang="en-US" sz="8000" b="1" i="0" spc="160">
                <a:solidFill>
                  <a:srgbClr val="465A93"/>
                </a:solidFill>
                <a:latin typeface="Cooper Hewitt"/>
              </a:rPr>
              <a:t>Fitur Vendor</a:t>
            </a:r>
          </a:p>
        </p:txBody>
      </p:sp>
      <p:pic>
        <p:nvPicPr>
          <p:cNvPr id="5" name="Picture 5"/>
          <p:cNvPicPr>
            <a:picLocks noChangeAspect="1"/>
          </p:cNvPicPr>
          <p:nvPr/>
        </p:nvPicPr>
        <p:blipFill>
          <a:blip r:embed="rId4"/>
          <a:srcRect/>
          <a:stretch>
            <a:fillRect/>
          </a:stretch>
        </p:blipFill>
        <p:spPr>
          <a:xfrm rot="6005538">
            <a:off x="5704562" y="-286600"/>
            <a:ext cx="2335221" cy="3198933"/>
          </a:xfrm>
          <a:prstGeom prst="rect">
            <a:avLst/>
          </a:prstGeom>
        </p:spPr>
      </p:pic>
      <p:pic>
        <p:nvPicPr>
          <p:cNvPr id="6" name="Picture 6"/>
          <p:cNvPicPr>
            <a:picLocks noChangeAspect="1"/>
          </p:cNvPicPr>
          <p:nvPr/>
        </p:nvPicPr>
        <p:blipFill>
          <a:blip r:embed="rId5"/>
          <a:srcRect/>
          <a:stretch>
            <a:fillRect/>
          </a:stretch>
        </p:blipFill>
        <p:spPr>
          <a:xfrm rot="-10611508">
            <a:off x="9578240" y="8749346"/>
            <a:ext cx="778700" cy="1017908"/>
          </a:xfrm>
          <a:prstGeom prst="rect">
            <a:avLst/>
          </a:prstGeom>
        </p:spPr>
      </p:pic>
      <p:grpSp>
        <p:nvGrpSpPr>
          <p:cNvPr id="7" name="Group 7"/>
          <p:cNvGrpSpPr>
            <a:grpSpLocks noChangeAspect="1"/>
          </p:cNvGrpSpPr>
          <p:nvPr/>
        </p:nvGrpSpPr>
        <p:grpSpPr>
          <a:xfrm>
            <a:off x="1670296" y="1312867"/>
            <a:ext cx="4159154" cy="8229600"/>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395" t="3013" r="-1444" b="2915"/>
              </a:stretch>
            </a:blipFill>
          </p:spPr>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7" name="TextBox 17"/>
          <p:cNvSpPr txBox="1"/>
          <p:nvPr/>
        </p:nvSpPr>
        <p:spPr>
          <a:xfrm>
            <a:off x="10384247" y="3538103"/>
            <a:ext cx="7903753" cy="4929439"/>
          </a:xfrm>
          <a:prstGeom prst="rect">
            <a:avLst/>
          </a:prstGeom>
        </p:spPr>
        <p:txBody>
          <a:bodyPr lIns="0" tIns="0" rIns="0" bIns="0" rtlCol="0" anchor="t">
            <a:spAutoFit/>
          </a:bodyPr>
          <a:lstStyle/>
          <a:p>
            <a:pPr>
              <a:lnSpc>
                <a:spcPts val="6426"/>
              </a:lnSpc>
            </a:pPr>
            <a:r>
              <a:rPr lang="en-US" sz="4200" b="1" i="0" spc="504">
                <a:solidFill>
                  <a:srgbClr val="465A93"/>
                </a:solidFill>
                <a:latin typeface="Cooper Hewitt"/>
              </a:rPr>
              <a:t>Setelah memilih event yang ingin dilaksanakan, pada laman ini, </a:t>
            </a:r>
            <a:r>
              <a:rPr lang="en-US" sz="4200" b="1" i="1" spc="504">
                <a:solidFill>
                  <a:srgbClr val="465A93"/>
                </a:solidFill>
                <a:latin typeface="Cooper Hewitt"/>
              </a:rPr>
              <a:t>user </a:t>
            </a:r>
            <a:r>
              <a:rPr lang="en-US" sz="4200" b="1" i="0" spc="504">
                <a:solidFill>
                  <a:srgbClr val="465A93"/>
                </a:solidFill>
                <a:latin typeface="Cooper Hewitt"/>
              </a:rPr>
              <a:t>dapat</a:t>
            </a:r>
            <a:r>
              <a:rPr lang="en-US" sz="4200" b="1" i="1" spc="504">
                <a:solidFill>
                  <a:srgbClr val="465A93"/>
                </a:solidFill>
                <a:latin typeface="Cooper Hewitt"/>
              </a:rPr>
              <a:t> </a:t>
            </a:r>
            <a:r>
              <a:rPr lang="en-US" sz="4200" b="1" i="0" spc="504">
                <a:solidFill>
                  <a:srgbClr val="465A93"/>
                </a:solidFill>
                <a:latin typeface="Cooper Hewitt"/>
              </a:rPr>
              <a:t>memilih vendor yang diinginkan sesuai kebutuhan.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348465">
            <a:off x="-1539460" y="-3256574"/>
            <a:ext cx="14196124" cy="16800147"/>
          </a:xfrm>
          <a:prstGeom prst="rect">
            <a:avLst/>
          </a:prstGeom>
        </p:spPr>
      </p:pic>
      <p:pic>
        <p:nvPicPr>
          <p:cNvPr id="3" name="Picture 3"/>
          <p:cNvPicPr>
            <a:picLocks noChangeAspect="1"/>
          </p:cNvPicPr>
          <p:nvPr/>
        </p:nvPicPr>
        <p:blipFill>
          <a:blip r:embed="rId3"/>
          <a:srcRect/>
          <a:stretch>
            <a:fillRect/>
          </a:stretch>
        </p:blipFill>
        <p:spPr>
          <a:xfrm rot="6005538">
            <a:off x="52571" y="-778189"/>
            <a:ext cx="2638058" cy="3613778"/>
          </a:xfrm>
          <a:prstGeom prst="rect">
            <a:avLst/>
          </a:prstGeom>
        </p:spPr>
      </p:pic>
      <p:pic>
        <p:nvPicPr>
          <p:cNvPr id="4" name="Picture 4"/>
          <p:cNvPicPr>
            <a:picLocks noChangeAspect="1"/>
          </p:cNvPicPr>
          <p:nvPr/>
        </p:nvPicPr>
        <p:blipFill>
          <a:blip r:embed="rId4">
            <a:alphaModFix amt="35000"/>
          </a:blip>
          <a:srcRect/>
          <a:stretch>
            <a:fillRect/>
          </a:stretch>
        </p:blipFill>
        <p:spPr>
          <a:xfrm rot="916561">
            <a:off x="15550805" y="6919279"/>
            <a:ext cx="4035450" cy="5490408"/>
          </a:xfrm>
          <a:prstGeom prst="rect">
            <a:avLst/>
          </a:prstGeom>
        </p:spPr>
      </p:pic>
      <p:pic>
        <p:nvPicPr>
          <p:cNvPr id="5" name="Picture 5"/>
          <p:cNvPicPr>
            <a:picLocks noChangeAspect="1"/>
          </p:cNvPicPr>
          <p:nvPr/>
        </p:nvPicPr>
        <p:blipFill>
          <a:blip r:embed="rId5"/>
          <a:srcRect/>
          <a:stretch>
            <a:fillRect/>
          </a:stretch>
        </p:blipFill>
        <p:spPr>
          <a:xfrm rot="7079904">
            <a:off x="13598343" y="8610358"/>
            <a:ext cx="991351" cy="1295883"/>
          </a:xfrm>
          <a:prstGeom prst="rect">
            <a:avLst/>
          </a:prstGeom>
        </p:spPr>
      </p:pic>
      <p:sp>
        <p:nvSpPr>
          <p:cNvPr id="6" name="TextBox 6"/>
          <p:cNvSpPr txBox="1"/>
          <p:nvPr/>
        </p:nvSpPr>
        <p:spPr>
          <a:xfrm>
            <a:off x="11003561" y="1132545"/>
            <a:ext cx="6422188" cy="26765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Fitur Searching</a:t>
            </a:r>
          </a:p>
        </p:txBody>
      </p:sp>
      <p:sp>
        <p:nvSpPr>
          <p:cNvPr id="7" name="TextBox 7"/>
          <p:cNvSpPr txBox="1"/>
          <p:nvPr/>
        </p:nvSpPr>
        <p:spPr>
          <a:xfrm>
            <a:off x="11003561" y="3748461"/>
            <a:ext cx="7790515" cy="3313344"/>
          </a:xfrm>
          <a:prstGeom prst="rect">
            <a:avLst/>
          </a:prstGeom>
        </p:spPr>
        <p:txBody>
          <a:bodyPr lIns="0" tIns="0" rIns="0" bIns="0" rtlCol="0" anchor="t">
            <a:spAutoFit/>
          </a:bodyPr>
          <a:lstStyle/>
          <a:p>
            <a:pPr>
              <a:lnSpc>
                <a:spcPts val="6426"/>
              </a:lnSpc>
            </a:pPr>
            <a:r>
              <a:rPr lang="en-US" sz="4200" b="1" i="0" spc="504">
                <a:solidFill>
                  <a:srgbClr val="FACAC2"/>
                </a:solidFill>
                <a:latin typeface="Cooper Hewitt"/>
              </a:rPr>
              <a:t>Pada laman ini, </a:t>
            </a:r>
            <a:r>
              <a:rPr lang="en-US" sz="4200" b="1" i="1" spc="504">
                <a:solidFill>
                  <a:srgbClr val="FACAC2"/>
                </a:solidFill>
                <a:latin typeface="Cooper Hewitt"/>
              </a:rPr>
              <a:t>user</a:t>
            </a:r>
            <a:r>
              <a:rPr lang="en-US" sz="4200" b="1" i="0" spc="504">
                <a:solidFill>
                  <a:srgbClr val="FACAC2"/>
                </a:solidFill>
                <a:latin typeface="Cooper Hewitt"/>
              </a:rPr>
              <a:t> mencari vendor yang sesuai dengan kriteria yang diinginkan.</a:t>
            </a:r>
          </a:p>
        </p:txBody>
      </p:sp>
      <p:grpSp>
        <p:nvGrpSpPr>
          <p:cNvPr id="8" name="Group 8"/>
          <p:cNvGrpSpPr>
            <a:grpSpLocks noChangeAspect="1"/>
          </p:cNvGrpSpPr>
          <p:nvPr/>
        </p:nvGrpSpPr>
        <p:grpSpPr>
          <a:xfrm>
            <a:off x="3381670" y="1370670"/>
            <a:ext cx="4159154" cy="822960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163" t="3013" r="-1212" b="2915"/>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65A9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blip>
          <a:srcRect/>
          <a:stretch>
            <a:fillRect/>
          </a:stretch>
        </p:blipFill>
        <p:spPr>
          <a:xfrm rot="507594">
            <a:off x="15579854" y="-2263055"/>
            <a:ext cx="6384454" cy="7555567"/>
          </a:xfrm>
          <a:prstGeom prst="rect">
            <a:avLst/>
          </a:prstGeom>
        </p:spPr>
      </p:pic>
      <p:pic>
        <p:nvPicPr>
          <p:cNvPr id="3" name="Picture 3"/>
          <p:cNvPicPr>
            <a:picLocks noChangeAspect="1"/>
          </p:cNvPicPr>
          <p:nvPr/>
        </p:nvPicPr>
        <p:blipFill>
          <a:blip r:embed="rId3"/>
          <a:srcRect/>
          <a:stretch>
            <a:fillRect/>
          </a:stretch>
        </p:blipFill>
        <p:spPr>
          <a:xfrm>
            <a:off x="15058810" y="6652016"/>
            <a:ext cx="5835651" cy="4726877"/>
          </a:xfrm>
          <a:prstGeom prst="rect">
            <a:avLst/>
          </a:prstGeom>
        </p:spPr>
      </p:pic>
      <p:pic>
        <p:nvPicPr>
          <p:cNvPr id="4" name="Picture 4"/>
          <p:cNvPicPr>
            <a:picLocks noChangeAspect="1"/>
          </p:cNvPicPr>
          <p:nvPr/>
        </p:nvPicPr>
        <p:blipFill>
          <a:blip r:embed="rId4"/>
          <a:srcRect/>
          <a:stretch>
            <a:fillRect/>
          </a:stretch>
        </p:blipFill>
        <p:spPr>
          <a:xfrm rot="6005538">
            <a:off x="16094152" y="2198583"/>
            <a:ext cx="2638058" cy="3613778"/>
          </a:xfrm>
          <a:prstGeom prst="rect">
            <a:avLst/>
          </a:prstGeom>
        </p:spPr>
      </p:pic>
      <p:pic>
        <p:nvPicPr>
          <p:cNvPr id="5" name="Picture 5"/>
          <p:cNvPicPr>
            <a:picLocks noChangeAspect="1"/>
          </p:cNvPicPr>
          <p:nvPr/>
        </p:nvPicPr>
        <p:blipFill>
          <a:blip r:embed="rId5"/>
          <a:srcRect/>
          <a:stretch>
            <a:fillRect/>
          </a:stretch>
        </p:blipFill>
        <p:spPr>
          <a:xfrm rot="2044809">
            <a:off x="14550978" y="850896"/>
            <a:ext cx="1015664" cy="1327666"/>
          </a:xfrm>
          <a:prstGeom prst="rect">
            <a:avLst/>
          </a:prstGeom>
        </p:spPr>
      </p:pic>
      <p:pic>
        <p:nvPicPr>
          <p:cNvPr id="6" name="Picture 6"/>
          <p:cNvPicPr>
            <a:picLocks noChangeAspect="1"/>
          </p:cNvPicPr>
          <p:nvPr/>
        </p:nvPicPr>
        <p:blipFill>
          <a:blip r:embed="rId6"/>
          <a:srcRect/>
          <a:stretch>
            <a:fillRect/>
          </a:stretch>
        </p:blipFill>
        <p:spPr>
          <a:xfrm>
            <a:off x="1028700" y="2876519"/>
            <a:ext cx="414396" cy="429426"/>
          </a:xfrm>
          <a:prstGeom prst="rect">
            <a:avLst/>
          </a:prstGeom>
        </p:spPr>
      </p:pic>
      <p:grpSp>
        <p:nvGrpSpPr>
          <p:cNvPr id="7" name="Group 7"/>
          <p:cNvGrpSpPr>
            <a:grpSpLocks noChangeAspect="1"/>
          </p:cNvGrpSpPr>
          <p:nvPr/>
        </p:nvGrpSpPr>
        <p:grpSpPr>
          <a:xfrm>
            <a:off x="9391553" y="1457814"/>
            <a:ext cx="4159154" cy="8229600"/>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930" t="3013" r="-979" b="2915"/>
              </a:stretch>
            </a:blipFill>
          </p:spPr>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7" name="TextBox 17"/>
          <p:cNvSpPr txBox="1"/>
          <p:nvPr/>
        </p:nvSpPr>
        <p:spPr>
          <a:xfrm>
            <a:off x="2036631" y="2488922"/>
            <a:ext cx="6422188" cy="1457325"/>
          </a:xfrm>
          <a:prstGeom prst="rect">
            <a:avLst/>
          </a:prstGeom>
        </p:spPr>
        <p:txBody>
          <a:bodyPr lIns="0" tIns="0" rIns="0" bIns="0" rtlCol="0" anchor="t">
            <a:spAutoFit/>
          </a:bodyPr>
          <a:lstStyle/>
          <a:p>
            <a:pPr>
              <a:lnSpc>
                <a:spcPts val="9600"/>
              </a:lnSpc>
            </a:pPr>
            <a:r>
              <a:rPr lang="en-US" sz="8000" b="0" i="0" spc="24">
                <a:solidFill>
                  <a:srgbClr val="CCEBF3"/>
                </a:solidFill>
                <a:latin typeface="Cooper Hewitt Heavy"/>
              </a:rPr>
              <a:t>Fitur Result</a:t>
            </a:r>
          </a:p>
        </p:txBody>
      </p:sp>
      <p:sp>
        <p:nvSpPr>
          <p:cNvPr id="18" name="TextBox 18"/>
          <p:cNvSpPr txBox="1"/>
          <p:nvPr/>
        </p:nvSpPr>
        <p:spPr>
          <a:xfrm>
            <a:off x="2036631" y="4296790"/>
            <a:ext cx="7790515" cy="4121391"/>
          </a:xfrm>
          <a:prstGeom prst="rect">
            <a:avLst/>
          </a:prstGeom>
        </p:spPr>
        <p:txBody>
          <a:bodyPr lIns="0" tIns="0" rIns="0" bIns="0" rtlCol="0" anchor="t">
            <a:spAutoFit/>
          </a:bodyPr>
          <a:lstStyle/>
          <a:p>
            <a:pPr>
              <a:lnSpc>
                <a:spcPts val="6426"/>
              </a:lnSpc>
            </a:pPr>
            <a:r>
              <a:rPr lang="en-US" sz="4200" b="1" i="0" spc="504">
                <a:solidFill>
                  <a:srgbClr val="FACAC2"/>
                </a:solidFill>
                <a:latin typeface="Cooper Hewitt"/>
              </a:rPr>
              <a:t>Pada laman ini, </a:t>
            </a:r>
            <a:r>
              <a:rPr lang="en-US" sz="4200" b="1" i="1" spc="504">
                <a:solidFill>
                  <a:srgbClr val="FACAC2"/>
                </a:solidFill>
                <a:latin typeface="Cooper Hewitt"/>
              </a:rPr>
              <a:t>user</a:t>
            </a:r>
            <a:r>
              <a:rPr lang="en-US" sz="4200" b="1" i="0" spc="504">
                <a:solidFill>
                  <a:srgbClr val="FACAC2"/>
                </a:solidFill>
                <a:latin typeface="Cooper Hewitt"/>
              </a:rPr>
              <a:t> disajikan beberapa rekomendasi hasil pencarian yang sesuai dengan kebutuhan.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Words>
  <Application>Microsoft Office PowerPoint</Application>
  <PresentationFormat>Custom</PresentationFormat>
  <Paragraphs>32</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Cooper Hewitt</vt:lpstr>
      <vt:lpstr>Engagement</vt:lpstr>
      <vt:lpstr>Arial</vt:lpstr>
      <vt:lpstr>Brusher Cyrillic</vt:lpstr>
      <vt:lpstr>Cooper Hewitt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Devita Wulansari Dewi</dc:creator>
  <cp:lastModifiedBy>Devita Wulansari Dewi</cp:lastModifiedBy>
  <cp:revision>1</cp:revision>
  <dcterms:modified xsi:type="dcterms:W3CDTF">2019-10-12T13:45:42Z</dcterms:modified>
</cp:coreProperties>
</file>